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9" r:id="rId3"/>
    <p:sldId id="270" r:id="rId4"/>
    <p:sldId id="271" r:id="rId5"/>
    <p:sldId id="264" r:id="rId6"/>
    <p:sldId id="266" r:id="rId7"/>
    <p:sldId id="265" r:id="rId8"/>
    <p:sldId id="268" r:id="rId9"/>
  </p:sldIdLst>
  <p:sldSz cx="9144000" cy="6858000" type="screen4x3"/>
  <p:notesSz cx="6877050" cy="10001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E38B4405-22C5-4BEF-B9B2-0A2E9C486D2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A9632587-48A8-446F-B5D9-546A15CE90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242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013FE238-43B1-4C07-A275-A50C5DA93797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022DC76C-CC59-42CC-8F64-BEEF2F76AF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31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42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65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84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84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75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08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26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89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09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31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24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3316C-2055-43F9-9233-E222972885DB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F368D-BA64-4583-9D8B-77DD3FC553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85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ople.eku.edu/ritchisong/301images/Immunity_Innate-Adap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51535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1 CuadroTexto"/>
          <p:cNvSpPr txBox="1">
            <a:spLocks noChangeArrowheads="1"/>
          </p:cNvSpPr>
          <p:nvPr/>
        </p:nvSpPr>
        <p:spPr bwMode="auto">
          <a:xfrm>
            <a:off x="179388" y="2532063"/>
            <a:ext cx="8785100" cy="14465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sz="4400" dirty="0">
                <a:latin typeface="Arial" charset="0"/>
              </a:rPr>
              <a:t>Respuesta primaria y secundaria</a:t>
            </a:r>
          </a:p>
          <a:p>
            <a:pPr algn="ctr" eaLnBrk="1" hangingPunct="1"/>
            <a:r>
              <a:rPr lang="es-ES" sz="4400" dirty="0">
                <a:latin typeface="Arial" charset="0"/>
              </a:rPr>
              <a:t>Memoria inmunológica</a:t>
            </a:r>
          </a:p>
        </p:txBody>
      </p:sp>
    </p:spTree>
    <p:extLst>
      <p:ext uri="{BB962C8B-B14F-4D97-AF65-F5344CB8AC3E}">
        <p14:creationId xmlns:p14="http://schemas.microsoft.com/office/powerpoint/2010/main" val="185463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8313" y="274637"/>
            <a:ext cx="8194675" cy="1135657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274637"/>
            <a:ext cx="8229600" cy="1426171"/>
          </a:xfrm>
        </p:spPr>
        <p:txBody>
          <a:bodyPr>
            <a:normAutofit fontScale="90000"/>
          </a:bodyPr>
          <a:lstStyle/>
          <a:p>
            <a:r>
              <a:rPr lang="es-ES" alt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Dinámica de la infección aguda típica que es resuelta por una respuesta inmune adaptativa</a:t>
            </a:r>
            <a:r>
              <a:rPr lang="es-ES" altLang="es-A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s-ES" altLang="es-A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70410"/>
            <a:ext cx="1176333" cy="414974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504" y="6520259"/>
            <a:ext cx="2895600" cy="365125"/>
          </a:xfrm>
        </p:spPr>
        <p:txBody>
          <a:bodyPr/>
          <a:lstStyle/>
          <a:p>
            <a:r>
              <a:rPr lang="es-AR" sz="1100" dirty="0">
                <a:solidFill>
                  <a:schemeClr val="bg2">
                    <a:lumMod val="25000"/>
                  </a:schemeClr>
                </a:solidFill>
              </a:rPr>
              <a:t>FACULTAD DE CIENCIAS VETERINARIAS</a:t>
            </a:r>
          </a:p>
          <a:p>
            <a:r>
              <a:rPr lang="es-AR" sz="1100" dirty="0">
                <a:solidFill>
                  <a:schemeClr val="bg2">
                    <a:lumMod val="25000"/>
                  </a:schemeClr>
                </a:solidFill>
              </a:rPr>
              <a:t>UNLP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11967" r="4657" b="8736"/>
          <a:stretch/>
        </p:blipFill>
        <p:spPr bwMode="auto">
          <a:xfrm>
            <a:off x="183799" y="1588792"/>
            <a:ext cx="8818090" cy="457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V="1">
            <a:off x="2462659" y="2348880"/>
            <a:ext cx="1389261" cy="827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 flipV="1">
            <a:off x="1096033" y="2277545"/>
            <a:ext cx="1387735" cy="865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345007" y="3265814"/>
            <a:ext cx="3918250" cy="368151"/>
            <a:chOff x="179264" y="3736409"/>
            <a:chExt cx="3600649" cy="368151"/>
          </a:xfrm>
        </p:grpSpPr>
        <p:pic>
          <p:nvPicPr>
            <p:cNvPr id="4101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" t="89" r="1084" b="-89"/>
            <a:stretch/>
          </p:blipFill>
          <p:spPr bwMode="auto">
            <a:xfrm>
              <a:off x="179512" y="3742610"/>
              <a:ext cx="3600401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79264" y="3736409"/>
              <a:ext cx="3600649" cy="361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30615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8313" y="274637"/>
            <a:ext cx="8194675" cy="581239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660228" y="327982"/>
            <a:ext cx="792088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RESPUESTA  PRIMARIA Y SECUNDARIA HUMORAL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2" y="6341614"/>
            <a:ext cx="1176333" cy="414974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842" y="6366539"/>
            <a:ext cx="2895600" cy="365125"/>
          </a:xfrm>
        </p:spPr>
        <p:txBody>
          <a:bodyPr/>
          <a:lstStyle/>
          <a:p>
            <a:r>
              <a:rPr lang="es-AR" sz="1100" dirty="0">
                <a:solidFill>
                  <a:schemeClr val="bg2">
                    <a:lumMod val="25000"/>
                  </a:schemeClr>
                </a:solidFill>
              </a:rPr>
              <a:t>FACULTAD DE CIENCIAS VETERINARIAS</a:t>
            </a:r>
          </a:p>
          <a:p>
            <a:r>
              <a:rPr lang="es-AR" sz="1100" dirty="0">
                <a:solidFill>
                  <a:schemeClr val="bg2">
                    <a:lumMod val="25000"/>
                  </a:schemeClr>
                </a:solidFill>
              </a:rPr>
              <a:t>UNLP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2" y="1524837"/>
            <a:ext cx="4176589" cy="31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16" y="1524837"/>
            <a:ext cx="4316393" cy="456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585201"/>
            <a:ext cx="4170114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313" y="274637"/>
            <a:ext cx="8194675" cy="1135657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314" name="Picture 2" descr="Fig. 13-7. Expansión clonal, fase de contracción y generación de las células T de memoria. Véase la explicación en el text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2" y="2204864"/>
            <a:ext cx="8745165" cy="396044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1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1 CuadroTexto"/>
          <p:cNvSpPr txBox="1">
            <a:spLocks noChangeArrowheads="1"/>
          </p:cNvSpPr>
          <p:nvPr/>
        </p:nvSpPr>
        <p:spPr bwMode="auto">
          <a:xfrm>
            <a:off x="684213" y="332656"/>
            <a:ext cx="8136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altLang="es-A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Expansión </a:t>
            </a:r>
            <a:r>
              <a:rPr lang="es-AR" altLang="es-A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clonal</a:t>
            </a:r>
            <a:r>
              <a:rPr lang="es-AR" altLang="es-A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fase de contracción y </a:t>
            </a:r>
            <a:r>
              <a:rPr lang="es-AR" altLang="es-A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GENERACIÓN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altLang="es-A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CÉLULAS T DE MEMORIA.</a:t>
            </a:r>
            <a:endParaRPr lang="es-AR" altLang="es-A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70410"/>
            <a:ext cx="1176333" cy="414974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504" y="6520259"/>
            <a:ext cx="2895600" cy="365125"/>
          </a:xfrm>
        </p:spPr>
        <p:txBody>
          <a:bodyPr/>
          <a:lstStyle/>
          <a:p>
            <a:r>
              <a:rPr lang="es-AR" sz="1100" dirty="0">
                <a:solidFill>
                  <a:schemeClr val="bg2">
                    <a:lumMod val="25000"/>
                  </a:schemeClr>
                </a:solidFill>
              </a:rPr>
              <a:t>FACULTAD DE CIENCIAS VETERINARIAS</a:t>
            </a:r>
          </a:p>
          <a:p>
            <a:r>
              <a:rPr lang="es-AR" sz="1100" dirty="0">
                <a:solidFill>
                  <a:schemeClr val="bg2">
                    <a:lumMod val="25000"/>
                  </a:schemeClr>
                </a:solidFill>
              </a:rPr>
              <a:t>UNLP</a:t>
            </a:r>
          </a:p>
        </p:txBody>
      </p:sp>
    </p:spTree>
    <p:extLst>
      <p:ext uri="{BB962C8B-B14F-4D97-AF65-F5344CB8AC3E}">
        <p14:creationId xmlns:p14="http://schemas.microsoft.com/office/powerpoint/2010/main" val="177938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2" t="16762" r="3041" b="8141"/>
          <a:stretch>
            <a:fillRect/>
          </a:stretch>
        </p:blipFill>
        <p:spPr bwMode="auto">
          <a:xfrm>
            <a:off x="179512" y="1052736"/>
            <a:ext cx="3096344" cy="554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592" y="332656"/>
            <a:ext cx="6984776" cy="523220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RESPUESTA  B  DE  MEMORIA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419872" y="1445875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-BCR con variada y baja afinidad</a:t>
            </a:r>
          </a:p>
          <a:p>
            <a:r>
              <a:rPr lang="es-ES" sz="1600" dirty="0"/>
              <a:t>-Procesamiento-presentación</a:t>
            </a:r>
          </a:p>
          <a:p>
            <a:r>
              <a:rPr lang="es-ES" sz="1600" dirty="0"/>
              <a:t>-Colaboración T-B</a:t>
            </a:r>
          </a:p>
        </p:txBody>
      </p:sp>
      <p:sp>
        <p:nvSpPr>
          <p:cNvPr id="5" name="4 Cerrar llave"/>
          <p:cNvSpPr/>
          <p:nvPr/>
        </p:nvSpPr>
        <p:spPr>
          <a:xfrm>
            <a:off x="6156176" y="1425550"/>
            <a:ext cx="144016" cy="923330"/>
          </a:xfrm>
          <a:prstGeom prst="righ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372200" y="169151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Ac de baja afinidad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419872" y="2852936"/>
            <a:ext cx="5724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-Competencia- presión de selección entre Ac de baja afinidad con BCR de </a:t>
            </a:r>
            <a:r>
              <a:rPr lang="es-ES" sz="1600" dirty="0" err="1"/>
              <a:t>LBm</a:t>
            </a:r>
            <a:r>
              <a:rPr lang="es-ES" sz="1600" dirty="0"/>
              <a:t> con mejor afinidad + </a:t>
            </a:r>
            <a:r>
              <a:rPr lang="es-ES" sz="1600" dirty="0" err="1"/>
              <a:t>CMHII+Molec</a:t>
            </a:r>
            <a:r>
              <a:rPr lang="es-ES" sz="1600" dirty="0"/>
              <a:t>. de </a:t>
            </a:r>
            <a:r>
              <a:rPr lang="es-ES" sz="1600" dirty="0" err="1"/>
              <a:t>coestímulo</a:t>
            </a:r>
            <a:endParaRPr lang="es-ES" sz="1600" dirty="0"/>
          </a:p>
          <a:p>
            <a:r>
              <a:rPr lang="es-ES" sz="1600" dirty="0"/>
              <a:t>-Selección de </a:t>
            </a:r>
            <a:r>
              <a:rPr lang="es-ES" sz="1600" dirty="0" err="1"/>
              <a:t>LBm</a:t>
            </a:r>
            <a:r>
              <a:rPr lang="es-ES" sz="1600" dirty="0"/>
              <a:t> de mejor afinidad          Proliferan y diferencian</a:t>
            </a:r>
          </a:p>
          <a:p>
            <a:endParaRPr lang="es-ES" sz="16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6588224" y="3539917"/>
            <a:ext cx="36004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errar llave"/>
          <p:cNvSpPr/>
          <p:nvPr/>
        </p:nvSpPr>
        <p:spPr>
          <a:xfrm rot="5400000">
            <a:off x="6034721" y="1069084"/>
            <a:ext cx="386925" cy="5472608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184067" y="4115981"/>
            <a:ext cx="255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Ac de mejor/mayor afinidad</a:t>
            </a:r>
          </a:p>
        </p:txBody>
      </p:sp>
      <p:sp>
        <p:nvSpPr>
          <p:cNvPr id="12" name="11 Cerrar llave"/>
          <p:cNvSpPr/>
          <p:nvPr/>
        </p:nvSpPr>
        <p:spPr>
          <a:xfrm>
            <a:off x="3203848" y="4725144"/>
            <a:ext cx="216023" cy="1872208"/>
          </a:xfrm>
          <a:prstGeom prst="righ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419872" y="5466710"/>
            <a:ext cx="255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Ac de mejor/mayor afinidad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156176" y="4955684"/>
            <a:ext cx="268179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Las inmunizaciones repetidas permiten el aumento de la afinidad</a:t>
            </a:r>
          </a:p>
        </p:txBody>
      </p:sp>
    </p:spTree>
    <p:extLst>
      <p:ext uri="{BB962C8B-B14F-4D97-AF65-F5344CB8AC3E}">
        <p14:creationId xmlns:p14="http://schemas.microsoft.com/office/powerpoint/2010/main" val="71851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 rot="3136452" flipH="1">
            <a:off x="1601665" y="1147808"/>
            <a:ext cx="1273085" cy="2125780"/>
          </a:xfrm>
          <a:custGeom>
            <a:avLst/>
            <a:gdLst>
              <a:gd name="connsiteX0" fmla="*/ 0 w 2163307"/>
              <a:gd name="connsiteY0" fmla="*/ 62478 h 2537824"/>
              <a:gd name="connsiteX1" fmla="*/ 1505527 w 2163307"/>
              <a:gd name="connsiteY1" fmla="*/ 80951 h 2537824"/>
              <a:gd name="connsiteX2" fmla="*/ 2161309 w 2163307"/>
              <a:gd name="connsiteY2" fmla="*/ 856806 h 2537824"/>
              <a:gd name="connsiteX3" fmla="*/ 1717963 w 2163307"/>
              <a:gd name="connsiteY3" fmla="*/ 2131424 h 2537824"/>
              <a:gd name="connsiteX4" fmla="*/ 1967345 w 2163307"/>
              <a:gd name="connsiteY4" fmla="*/ 2537824 h 2537824"/>
              <a:gd name="connsiteX0" fmla="*/ 0 w 2163418"/>
              <a:gd name="connsiteY0" fmla="*/ 62478 h 2537824"/>
              <a:gd name="connsiteX1" fmla="*/ 1505527 w 2163418"/>
              <a:gd name="connsiteY1" fmla="*/ 80951 h 2537824"/>
              <a:gd name="connsiteX2" fmla="*/ 2161309 w 2163418"/>
              <a:gd name="connsiteY2" fmla="*/ 856806 h 2537824"/>
              <a:gd name="connsiteX3" fmla="*/ 1717963 w 2163418"/>
              <a:gd name="connsiteY3" fmla="*/ 2131424 h 2537824"/>
              <a:gd name="connsiteX4" fmla="*/ 1817899 w 2163418"/>
              <a:gd name="connsiteY4" fmla="*/ 2330141 h 2537824"/>
              <a:gd name="connsiteX5" fmla="*/ 1967345 w 2163418"/>
              <a:gd name="connsiteY5" fmla="*/ 2537824 h 2537824"/>
              <a:gd name="connsiteX0" fmla="*/ 0 w 2163416"/>
              <a:gd name="connsiteY0" fmla="*/ 62478 h 2537824"/>
              <a:gd name="connsiteX1" fmla="*/ 1505527 w 2163416"/>
              <a:gd name="connsiteY1" fmla="*/ 80951 h 2537824"/>
              <a:gd name="connsiteX2" fmla="*/ 2161309 w 2163416"/>
              <a:gd name="connsiteY2" fmla="*/ 856806 h 2537824"/>
              <a:gd name="connsiteX3" fmla="*/ 1717963 w 2163416"/>
              <a:gd name="connsiteY3" fmla="*/ 2131424 h 2537824"/>
              <a:gd name="connsiteX4" fmla="*/ 1817899 w 2163416"/>
              <a:gd name="connsiteY4" fmla="*/ 2330141 h 2537824"/>
              <a:gd name="connsiteX5" fmla="*/ 1967345 w 2163416"/>
              <a:gd name="connsiteY5" fmla="*/ 2537824 h 2537824"/>
              <a:gd name="connsiteX0" fmla="*/ 1 w 1813033"/>
              <a:gd name="connsiteY0" fmla="*/ 99667 h 2512236"/>
              <a:gd name="connsiteX1" fmla="*/ 1155143 w 1813033"/>
              <a:gd name="connsiteY1" fmla="*/ 55363 h 2512236"/>
              <a:gd name="connsiteX2" fmla="*/ 1810925 w 1813033"/>
              <a:gd name="connsiteY2" fmla="*/ 831218 h 2512236"/>
              <a:gd name="connsiteX3" fmla="*/ 1367579 w 1813033"/>
              <a:gd name="connsiteY3" fmla="*/ 2105836 h 2512236"/>
              <a:gd name="connsiteX4" fmla="*/ 1467515 w 1813033"/>
              <a:gd name="connsiteY4" fmla="*/ 2304553 h 2512236"/>
              <a:gd name="connsiteX5" fmla="*/ 1616961 w 1813033"/>
              <a:gd name="connsiteY5" fmla="*/ 2512236 h 2512236"/>
              <a:gd name="connsiteX0" fmla="*/ -1 w 1813031"/>
              <a:gd name="connsiteY0" fmla="*/ 99667 h 2621489"/>
              <a:gd name="connsiteX1" fmla="*/ 1155141 w 1813031"/>
              <a:gd name="connsiteY1" fmla="*/ 55363 h 2621489"/>
              <a:gd name="connsiteX2" fmla="*/ 1810923 w 1813031"/>
              <a:gd name="connsiteY2" fmla="*/ 831218 h 2621489"/>
              <a:gd name="connsiteX3" fmla="*/ 1367577 w 1813031"/>
              <a:gd name="connsiteY3" fmla="*/ 2105836 h 2621489"/>
              <a:gd name="connsiteX4" fmla="*/ 1467513 w 1813031"/>
              <a:gd name="connsiteY4" fmla="*/ 2304553 h 2621489"/>
              <a:gd name="connsiteX5" fmla="*/ 1447709 w 1813031"/>
              <a:gd name="connsiteY5" fmla="*/ 2621490 h 2621489"/>
              <a:gd name="connsiteX0" fmla="*/ 1 w 1813104"/>
              <a:gd name="connsiteY0" fmla="*/ 99667 h 2621490"/>
              <a:gd name="connsiteX1" fmla="*/ 1155143 w 1813104"/>
              <a:gd name="connsiteY1" fmla="*/ 55363 h 2621490"/>
              <a:gd name="connsiteX2" fmla="*/ 1810925 w 1813104"/>
              <a:gd name="connsiteY2" fmla="*/ 831218 h 2621490"/>
              <a:gd name="connsiteX3" fmla="*/ 1367579 w 1813104"/>
              <a:gd name="connsiteY3" fmla="*/ 2105836 h 2621490"/>
              <a:gd name="connsiteX4" fmla="*/ 1378864 w 1813104"/>
              <a:gd name="connsiteY4" fmla="*/ 2325658 h 2621490"/>
              <a:gd name="connsiteX5" fmla="*/ 1447711 w 1813104"/>
              <a:gd name="connsiteY5" fmla="*/ 2621490 h 2621490"/>
              <a:gd name="connsiteX0" fmla="*/ -1 w 1813102"/>
              <a:gd name="connsiteY0" fmla="*/ 99667 h 2621490"/>
              <a:gd name="connsiteX1" fmla="*/ 1155141 w 1813102"/>
              <a:gd name="connsiteY1" fmla="*/ 55363 h 2621490"/>
              <a:gd name="connsiteX2" fmla="*/ 1810923 w 1813102"/>
              <a:gd name="connsiteY2" fmla="*/ 831218 h 2621490"/>
              <a:gd name="connsiteX3" fmla="*/ 1367577 w 1813102"/>
              <a:gd name="connsiteY3" fmla="*/ 2105836 h 2621490"/>
              <a:gd name="connsiteX4" fmla="*/ 1378862 w 1813102"/>
              <a:gd name="connsiteY4" fmla="*/ 2325658 h 2621490"/>
              <a:gd name="connsiteX5" fmla="*/ 1447709 w 1813102"/>
              <a:gd name="connsiteY5" fmla="*/ 2621490 h 2621490"/>
              <a:gd name="connsiteX0" fmla="*/ 1 w 1821034"/>
              <a:gd name="connsiteY0" fmla="*/ 59657 h 2581480"/>
              <a:gd name="connsiteX1" fmla="*/ 1155143 w 1821034"/>
              <a:gd name="connsiteY1" fmla="*/ 15353 h 2581480"/>
              <a:gd name="connsiteX2" fmla="*/ 1635199 w 1821034"/>
              <a:gd name="connsiteY2" fmla="*/ 251006 h 2581480"/>
              <a:gd name="connsiteX3" fmla="*/ 1810925 w 1821034"/>
              <a:gd name="connsiteY3" fmla="*/ 791208 h 2581480"/>
              <a:gd name="connsiteX4" fmla="*/ 1367579 w 1821034"/>
              <a:gd name="connsiteY4" fmla="*/ 2065826 h 2581480"/>
              <a:gd name="connsiteX5" fmla="*/ 1378864 w 1821034"/>
              <a:gd name="connsiteY5" fmla="*/ 2285648 h 2581480"/>
              <a:gd name="connsiteX6" fmla="*/ 1447711 w 1821034"/>
              <a:gd name="connsiteY6" fmla="*/ 2581480 h 2581480"/>
              <a:gd name="connsiteX0" fmla="*/ -1 w 1821032"/>
              <a:gd name="connsiteY0" fmla="*/ 177408 h 2699231"/>
              <a:gd name="connsiteX1" fmla="*/ 1046690 w 1821032"/>
              <a:gd name="connsiteY1" fmla="*/ 4453 h 2699231"/>
              <a:gd name="connsiteX2" fmla="*/ 1635197 w 1821032"/>
              <a:gd name="connsiteY2" fmla="*/ 368757 h 2699231"/>
              <a:gd name="connsiteX3" fmla="*/ 1810923 w 1821032"/>
              <a:gd name="connsiteY3" fmla="*/ 908959 h 2699231"/>
              <a:gd name="connsiteX4" fmla="*/ 1367577 w 1821032"/>
              <a:gd name="connsiteY4" fmla="*/ 2183577 h 2699231"/>
              <a:gd name="connsiteX5" fmla="*/ 1378862 w 1821032"/>
              <a:gd name="connsiteY5" fmla="*/ 2403399 h 2699231"/>
              <a:gd name="connsiteX6" fmla="*/ 1447709 w 1821032"/>
              <a:gd name="connsiteY6" fmla="*/ 2699231 h 2699231"/>
              <a:gd name="connsiteX0" fmla="*/ 1 w 1821034"/>
              <a:gd name="connsiteY0" fmla="*/ 460703 h 2982526"/>
              <a:gd name="connsiteX1" fmla="*/ 846397 w 1821034"/>
              <a:gd name="connsiteY1" fmla="*/ 1672 h 2982526"/>
              <a:gd name="connsiteX2" fmla="*/ 1635199 w 1821034"/>
              <a:gd name="connsiteY2" fmla="*/ 652052 h 2982526"/>
              <a:gd name="connsiteX3" fmla="*/ 1810925 w 1821034"/>
              <a:gd name="connsiteY3" fmla="*/ 1192254 h 2982526"/>
              <a:gd name="connsiteX4" fmla="*/ 1367579 w 1821034"/>
              <a:gd name="connsiteY4" fmla="*/ 2466872 h 2982526"/>
              <a:gd name="connsiteX5" fmla="*/ 1378864 w 1821034"/>
              <a:gd name="connsiteY5" fmla="*/ 2686694 h 2982526"/>
              <a:gd name="connsiteX6" fmla="*/ 1447711 w 1821034"/>
              <a:gd name="connsiteY6" fmla="*/ 2982526 h 2982526"/>
              <a:gd name="connsiteX0" fmla="*/ 0 w 2168868"/>
              <a:gd name="connsiteY0" fmla="*/ 101556 h 3021904"/>
              <a:gd name="connsiteX1" fmla="*/ 1194231 w 2168868"/>
              <a:gd name="connsiteY1" fmla="*/ 41050 h 3021904"/>
              <a:gd name="connsiteX2" fmla="*/ 1983033 w 2168868"/>
              <a:gd name="connsiteY2" fmla="*/ 691430 h 3021904"/>
              <a:gd name="connsiteX3" fmla="*/ 2158759 w 2168868"/>
              <a:gd name="connsiteY3" fmla="*/ 1231632 h 3021904"/>
              <a:gd name="connsiteX4" fmla="*/ 1715413 w 2168868"/>
              <a:gd name="connsiteY4" fmla="*/ 2506250 h 3021904"/>
              <a:gd name="connsiteX5" fmla="*/ 1726698 w 2168868"/>
              <a:gd name="connsiteY5" fmla="*/ 2726072 h 3021904"/>
              <a:gd name="connsiteX6" fmla="*/ 1795545 w 2168868"/>
              <a:gd name="connsiteY6" fmla="*/ 3021904 h 302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8868" h="3021904">
                <a:moveTo>
                  <a:pt x="0" y="101556"/>
                </a:moveTo>
                <a:cubicBezTo>
                  <a:pt x="572654" y="44598"/>
                  <a:pt x="863726" y="-57262"/>
                  <a:pt x="1194231" y="41050"/>
                </a:cubicBezTo>
                <a:cubicBezTo>
                  <a:pt x="1524736" y="139362"/>
                  <a:pt x="1873736" y="562121"/>
                  <a:pt x="1983033" y="691430"/>
                </a:cubicBezTo>
                <a:cubicBezTo>
                  <a:pt x="2092330" y="820739"/>
                  <a:pt x="2203362" y="929162"/>
                  <a:pt x="2158759" y="1231632"/>
                </a:cubicBezTo>
                <a:cubicBezTo>
                  <a:pt x="2114156" y="1534102"/>
                  <a:pt x="1787423" y="2257177"/>
                  <a:pt x="1715413" y="2506250"/>
                </a:cubicBezTo>
                <a:lnTo>
                  <a:pt x="1726698" y="2726072"/>
                </a:lnTo>
                <a:cubicBezTo>
                  <a:pt x="1768262" y="2793805"/>
                  <a:pt x="1760482" y="2993845"/>
                  <a:pt x="1795545" y="3021904"/>
                </a:cubicBez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>
            <a:off x="395536" y="260648"/>
            <a:ext cx="0" cy="2312979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395536" y="2573627"/>
            <a:ext cx="849694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stCxn id="4" idx="0"/>
          </p:cNvCxnSpPr>
          <p:nvPr/>
        </p:nvCxnSpPr>
        <p:spPr>
          <a:xfrm>
            <a:off x="3411883" y="2107518"/>
            <a:ext cx="1736181" cy="3577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Forma libre"/>
          <p:cNvSpPr/>
          <p:nvPr/>
        </p:nvSpPr>
        <p:spPr>
          <a:xfrm rot="3136452" flipH="1">
            <a:off x="2597845" y="1291327"/>
            <a:ext cx="1194274" cy="1910506"/>
          </a:xfrm>
          <a:custGeom>
            <a:avLst/>
            <a:gdLst>
              <a:gd name="connsiteX0" fmla="*/ 0 w 2163307"/>
              <a:gd name="connsiteY0" fmla="*/ 62478 h 2537824"/>
              <a:gd name="connsiteX1" fmla="*/ 1505527 w 2163307"/>
              <a:gd name="connsiteY1" fmla="*/ 80951 h 2537824"/>
              <a:gd name="connsiteX2" fmla="*/ 2161309 w 2163307"/>
              <a:gd name="connsiteY2" fmla="*/ 856806 h 2537824"/>
              <a:gd name="connsiteX3" fmla="*/ 1717963 w 2163307"/>
              <a:gd name="connsiteY3" fmla="*/ 2131424 h 2537824"/>
              <a:gd name="connsiteX4" fmla="*/ 1967345 w 2163307"/>
              <a:gd name="connsiteY4" fmla="*/ 2537824 h 2537824"/>
              <a:gd name="connsiteX0" fmla="*/ 0 w 2163418"/>
              <a:gd name="connsiteY0" fmla="*/ 62478 h 2537824"/>
              <a:gd name="connsiteX1" fmla="*/ 1505527 w 2163418"/>
              <a:gd name="connsiteY1" fmla="*/ 80951 h 2537824"/>
              <a:gd name="connsiteX2" fmla="*/ 2161309 w 2163418"/>
              <a:gd name="connsiteY2" fmla="*/ 856806 h 2537824"/>
              <a:gd name="connsiteX3" fmla="*/ 1717963 w 2163418"/>
              <a:gd name="connsiteY3" fmla="*/ 2131424 h 2537824"/>
              <a:gd name="connsiteX4" fmla="*/ 1817899 w 2163418"/>
              <a:gd name="connsiteY4" fmla="*/ 2330141 h 2537824"/>
              <a:gd name="connsiteX5" fmla="*/ 1967345 w 2163418"/>
              <a:gd name="connsiteY5" fmla="*/ 2537824 h 2537824"/>
              <a:gd name="connsiteX0" fmla="*/ 0 w 2163416"/>
              <a:gd name="connsiteY0" fmla="*/ 62478 h 2537824"/>
              <a:gd name="connsiteX1" fmla="*/ 1505527 w 2163416"/>
              <a:gd name="connsiteY1" fmla="*/ 80951 h 2537824"/>
              <a:gd name="connsiteX2" fmla="*/ 2161309 w 2163416"/>
              <a:gd name="connsiteY2" fmla="*/ 856806 h 2537824"/>
              <a:gd name="connsiteX3" fmla="*/ 1717963 w 2163416"/>
              <a:gd name="connsiteY3" fmla="*/ 2131424 h 2537824"/>
              <a:gd name="connsiteX4" fmla="*/ 1817899 w 2163416"/>
              <a:gd name="connsiteY4" fmla="*/ 2330141 h 2537824"/>
              <a:gd name="connsiteX5" fmla="*/ 1967345 w 2163416"/>
              <a:gd name="connsiteY5" fmla="*/ 2537824 h 2537824"/>
              <a:gd name="connsiteX0" fmla="*/ 1 w 1813033"/>
              <a:gd name="connsiteY0" fmla="*/ 99667 h 2512236"/>
              <a:gd name="connsiteX1" fmla="*/ 1155143 w 1813033"/>
              <a:gd name="connsiteY1" fmla="*/ 55363 h 2512236"/>
              <a:gd name="connsiteX2" fmla="*/ 1810925 w 1813033"/>
              <a:gd name="connsiteY2" fmla="*/ 831218 h 2512236"/>
              <a:gd name="connsiteX3" fmla="*/ 1367579 w 1813033"/>
              <a:gd name="connsiteY3" fmla="*/ 2105836 h 2512236"/>
              <a:gd name="connsiteX4" fmla="*/ 1467515 w 1813033"/>
              <a:gd name="connsiteY4" fmla="*/ 2304553 h 2512236"/>
              <a:gd name="connsiteX5" fmla="*/ 1616961 w 1813033"/>
              <a:gd name="connsiteY5" fmla="*/ 2512236 h 2512236"/>
              <a:gd name="connsiteX0" fmla="*/ -1 w 1813031"/>
              <a:gd name="connsiteY0" fmla="*/ 99667 h 2621489"/>
              <a:gd name="connsiteX1" fmla="*/ 1155141 w 1813031"/>
              <a:gd name="connsiteY1" fmla="*/ 55363 h 2621489"/>
              <a:gd name="connsiteX2" fmla="*/ 1810923 w 1813031"/>
              <a:gd name="connsiteY2" fmla="*/ 831218 h 2621489"/>
              <a:gd name="connsiteX3" fmla="*/ 1367577 w 1813031"/>
              <a:gd name="connsiteY3" fmla="*/ 2105836 h 2621489"/>
              <a:gd name="connsiteX4" fmla="*/ 1467513 w 1813031"/>
              <a:gd name="connsiteY4" fmla="*/ 2304553 h 2621489"/>
              <a:gd name="connsiteX5" fmla="*/ 1447709 w 1813031"/>
              <a:gd name="connsiteY5" fmla="*/ 2621490 h 2621489"/>
              <a:gd name="connsiteX0" fmla="*/ 1 w 1813104"/>
              <a:gd name="connsiteY0" fmla="*/ 99667 h 2621490"/>
              <a:gd name="connsiteX1" fmla="*/ 1155143 w 1813104"/>
              <a:gd name="connsiteY1" fmla="*/ 55363 h 2621490"/>
              <a:gd name="connsiteX2" fmla="*/ 1810925 w 1813104"/>
              <a:gd name="connsiteY2" fmla="*/ 831218 h 2621490"/>
              <a:gd name="connsiteX3" fmla="*/ 1367579 w 1813104"/>
              <a:gd name="connsiteY3" fmla="*/ 2105836 h 2621490"/>
              <a:gd name="connsiteX4" fmla="*/ 1378864 w 1813104"/>
              <a:gd name="connsiteY4" fmla="*/ 2325658 h 2621490"/>
              <a:gd name="connsiteX5" fmla="*/ 1447711 w 1813104"/>
              <a:gd name="connsiteY5" fmla="*/ 2621490 h 2621490"/>
              <a:gd name="connsiteX0" fmla="*/ -1 w 1813102"/>
              <a:gd name="connsiteY0" fmla="*/ 99667 h 2621490"/>
              <a:gd name="connsiteX1" fmla="*/ 1155141 w 1813102"/>
              <a:gd name="connsiteY1" fmla="*/ 55363 h 2621490"/>
              <a:gd name="connsiteX2" fmla="*/ 1810923 w 1813102"/>
              <a:gd name="connsiteY2" fmla="*/ 831218 h 2621490"/>
              <a:gd name="connsiteX3" fmla="*/ 1367577 w 1813102"/>
              <a:gd name="connsiteY3" fmla="*/ 2105836 h 2621490"/>
              <a:gd name="connsiteX4" fmla="*/ 1378862 w 1813102"/>
              <a:gd name="connsiteY4" fmla="*/ 2325658 h 2621490"/>
              <a:gd name="connsiteX5" fmla="*/ 1447709 w 1813102"/>
              <a:gd name="connsiteY5" fmla="*/ 2621490 h 2621490"/>
              <a:gd name="connsiteX0" fmla="*/ 1 w 1812659"/>
              <a:gd name="connsiteY0" fmla="*/ 33325 h 2555148"/>
              <a:gd name="connsiteX1" fmla="*/ 1179543 w 1812659"/>
              <a:gd name="connsiteY1" fmla="*/ 108718 h 2555148"/>
              <a:gd name="connsiteX2" fmla="*/ 1810925 w 1812659"/>
              <a:gd name="connsiteY2" fmla="*/ 764876 h 2555148"/>
              <a:gd name="connsiteX3" fmla="*/ 1367579 w 1812659"/>
              <a:gd name="connsiteY3" fmla="*/ 2039494 h 2555148"/>
              <a:gd name="connsiteX4" fmla="*/ 1378864 w 1812659"/>
              <a:gd name="connsiteY4" fmla="*/ 2259316 h 2555148"/>
              <a:gd name="connsiteX5" fmla="*/ 1447711 w 1812659"/>
              <a:gd name="connsiteY5" fmla="*/ 2555148 h 2555148"/>
              <a:gd name="connsiteX0" fmla="*/ -1 w 1819298"/>
              <a:gd name="connsiteY0" fmla="*/ 153630 h 2472510"/>
              <a:gd name="connsiteX1" fmla="*/ 1186180 w 1819298"/>
              <a:gd name="connsiteY1" fmla="*/ 26080 h 2472510"/>
              <a:gd name="connsiteX2" fmla="*/ 1817562 w 1819298"/>
              <a:gd name="connsiteY2" fmla="*/ 682238 h 2472510"/>
              <a:gd name="connsiteX3" fmla="*/ 1374216 w 1819298"/>
              <a:gd name="connsiteY3" fmla="*/ 1956856 h 2472510"/>
              <a:gd name="connsiteX4" fmla="*/ 1385501 w 1819298"/>
              <a:gd name="connsiteY4" fmla="*/ 2176678 h 2472510"/>
              <a:gd name="connsiteX5" fmla="*/ 1454348 w 1819298"/>
              <a:gd name="connsiteY5" fmla="*/ 2472510 h 2472510"/>
              <a:gd name="connsiteX0" fmla="*/ 1 w 1825109"/>
              <a:gd name="connsiteY0" fmla="*/ 369049 h 2687929"/>
              <a:gd name="connsiteX1" fmla="*/ 952676 w 1825109"/>
              <a:gd name="connsiteY1" fmla="*/ 12978 h 2687929"/>
              <a:gd name="connsiteX2" fmla="*/ 1817564 w 1825109"/>
              <a:gd name="connsiteY2" fmla="*/ 897657 h 2687929"/>
              <a:gd name="connsiteX3" fmla="*/ 1374218 w 1825109"/>
              <a:gd name="connsiteY3" fmla="*/ 2172275 h 2687929"/>
              <a:gd name="connsiteX4" fmla="*/ 1385503 w 1825109"/>
              <a:gd name="connsiteY4" fmla="*/ 2392097 h 2687929"/>
              <a:gd name="connsiteX5" fmla="*/ 1454350 w 1825109"/>
              <a:gd name="connsiteY5" fmla="*/ 2687929 h 2687929"/>
              <a:gd name="connsiteX0" fmla="*/ 0 w 2034603"/>
              <a:gd name="connsiteY0" fmla="*/ 171040 h 2715882"/>
              <a:gd name="connsiteX1" fmla="*/ 1162168 w 2034603"/>
              <a:gd name="connsiteY1" fmla="*/ 40931 h 2715882"/>
              <a:gd name="connsiteX2" fmla="*/ 2027056 w 2034603"/>
              <a:gd name="connsiteY2" fmla="*/ 925610 h 2715882"/>
              <a:gd name="connsiteX3" fmla="*/ 1583710 w 2034603"/>
              <a:gd name="connsiteY3" fmla="*/ 2200228 h 2715882"/>
              <a:gd name="connsiteX4" fmla="*/ 1594995 w 2034603"/>
              <a:gd name="connsiteY4" fmla="*/ 2420050 h 2715882"/>
              <a:gd name="connsiteX5" fmla="*/ 1663842 w 2034603"/>
              <a:gd name="connsiteY5" fmla="*/ 2715882 h 27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4603" h="2715882">
                <a:moveTo>
                  <a:pt x="0" y="171040"/>
                </a:moveTo>
                <a:cubicBezTo>
                  <a:pt x="572654" y="114082"/>
                  <a:pt x="824325" y="-84831"/>
                  <a:pt x="1162168" y="40931"/>
                </a:cubicBezTo>
                <a:cubicBezTo>
                  <a:pt x="1500011" y="166693"/>
                  <a:pt x="1956799" y="565727"/>
                  <a:pt x="2027056" y="925610"/>
                </a:cubicBezTo>
                <a:cubicBezTo>
                  <a:pt x="2097313" y="1285493"/>
                  <a:pt x="1655720" y="1951155"/>
                  <a:pt x="1583710" y="2200228"/>
                </a:cubicBezTo>
                <a:lnTo>
                  <a:pt x="1594995" y="2420050"/>
                </a:lnTo>
                <a:cubicBezTo>
                  <a:pt x="1636559" y="2487783"/>
                  <a:pt x="1628779" y="2687823"/>
                  <a:pt x="1663842" y="2715882"/>
                </a:cubicBezTo>
              </a:path>
            </a:pathLst>
          </a:cu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>
            <a:stCxn id="8" idx="0"/>
          </p:cNvCxnSpPr>
          <p:nvPr/>
        </p:nvCxnSpPr>
        <p:spPr>
          <a:xfrm>
            <a:off x="4220750" y="2208002"/>
            <a:ext cx="927314" cy="9966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Forma libre"/>
          <p:cNvSpPr/>
          <p:nvPr/>
        </p:nvSpPr>
        <p:spPr>
          <a:xfrm rot="3136452" flipH="1">
            <a:off x="5379877" y="1185523"/>
            <a:ext cx="1270671" cy="1588978"/>
          </a:xfrm>
          <a:custGeom>
            <a:avLst/>
            <a:gdLst>
              <a:gd name="connsiteX0" fmla="*/ 0 w 2163307"/>
              <a:gd name="connsiteY0" fmla="*/ 62478 h 2537824"/>
              <a:gd name="connsiteX1" fmla="*/ 1505527 w 2163307"/>
              <a:gd name="connsiteY1" fmla="*/ 80951 h 2537824"/>
              <a:gd name="connsiteX2" fmla="*/ 2161309 w 2163307"/>
              <a:gd name="connsiteY2" fmla="*/ 856806 h 2537824"/>
              <a:gd name="connsiteX3" fmla="*/ 1717963 w 2163307"/>
              <a:gd name="connsiteY3" fmla="*/ 2131424 h 2537824"/>
              <a:gd name="connsiteX4" fmla="*/ 1967345 w 2163307"/>
              <a:gd name="connsiteY4" fmla="*/ 2537824 h 2537824"/>
              <a:gd name="connsiteX0" fmla="*/ 0 w 2163418"/>
              <a:gd name="connsiteY0" fmla="*/ 62478 h 2537824"/>
              <a:gd name="connsiteX1" fmla="*/ 1505527 w 2163418"/>
              <a:gd name="connsiteY1" fmla="*/ 80951 h 2537824"/>
              <a:gd name="connsiteX2" fmla="*/ 2161309 w 2163418"/>
              <a:gd name="connsiteY2" fmla="*/ 856806 h 2537824"/>
              <a:gd name="connsiteX3" fmla="*/ 1717963 w 2163418"/>
              <a:gd name="connsiteY3" fmla="*/ 2131424 h 2537824"/>
              <a:gd name="connsiteX4" fmla="*/ 1817899 w 2163418"/>
              <a:gd name="connsiteY4" fmla="*/ 2330141 h 2537824"/>
              <a:gd name="connsiteX5" fmla="*/ 1967345 w 2163418"/>
              <a:gd name="connsiteY5" fmla="*/ 2537824 h 2537824"/>
              <a:gd name="connsiteX0" fmla="*/ 0 w 2163416"/>
              <a:gd name="connsiteY0" fmla="*/ 62478 h 2537824"/>
              <a:gd name="connsiteX1" fmla="*/ 1505527 w 2163416"/>
              <a:gd name="connsiteY1" fmla="*/ 80951 h 2537824"/>
              <a:gd name="connsiteX2" fmla="*/ 2161309 w 2163416"/>
              <a:gd name="connsiteY2" fmla="*/ 856806 h 2537824"/>
              <a:gd name="connsiteX3" fmla="*/ 1717963 w 2163416"/>
              <a:gd name="connsiteY3" fmla="*/ 2131424 h 2537824"/>
              <a:gd name="connsiteX4" fmla="*/ 1817899 w 2163416"/>
              <a:gd name="connsiteY4" fmla="*/ 2330141 h 2537824"/>
              <a:gd name="connsiteX5" fmla="*/ 1967345 w 2163416"/>
              <a:gd name="connsiteY5" fmla="*/ 2537824 h 2537824"/>
              <a:gd name="connsiteX0" fmla="*/ 1 w 1813033"/>
              <a:gd name="connsiteY0" fmla="*/ 99667 h 2512236"/>
              <a:gd name="connsiteX1" fmla="*/ 1155143 w 1813033"/>
              <a:gd name="connsiteY1" fmla="*/ 55363 h 2512236"/>
              <a:gd name="connsiteX2" fmla="*/ 1810925 w 1813033"/>
              <a:gd name="connsiteY2" fmla="*/ 831218 h 2512236"/>
              <a:gd name="connsiteX3" fmla="*/ 1367579 w 1813033"/>
              <a:gd name="connsiteY3" fmla="*/ 2105836 h 2512236"/>
              <a:gd name="connsiteX4" fmla="*/ 1467515 w 1813033"/>
              <a:gd name="connsiteY4" fmla="*/ 2304553 h 2512236"/>
              <a:gd name="connsiteX5" fmla="*/ 1616961 w 1813033"/>
              <a:gd name="connsiteY5" fmla="*/ 2512236 h 2512236"/>
              <a:gd name="connsiteX0" fmla="*/ -1 w 1813031"/>
              <a:gd name="connsiteY0" fmla="*/ 99667 h 2621489"/>
              <a:gd name="connsiteX1" fmla="*/ 1155141 w 1813031"/>
              <a:gd name="connsiteY1" fmla="*/ 55363 h 2621489"/>
              <a:gd name="connsiteX2" fmla="*/ 1810923 w 1813031"/>
              <a:gd name="connsiteY2" fmla="*/ 831218 h 2621489"/>
              <a:gd name="connsiteX3" fmla="*/ 1367577 w 1813031"/>
              <a:gd name="connsiteY3" fmla="*/ 2105836 h 2621489"/>
              <a:gd name="connsiteX4" fmla="*/ 1467513 w 1813031"/>
              <a:gd name="connsiteY4" fmla="*/ 2304553 h 2621489"/>
              <a:gd name="connsiteX5" fmla="*/ 1447709 w 1813031"/>
              <a:gd name="connsiteY5" fmla="*/ 2621490 h 2621489"/>
              <a:gd name="connsiteX0" fmla="*/ 1 w 1813104"/>
              <a:gd name="connsiteY0" fmla="*/ 99667 h 2621490"/>
              <a:gd name="connsiteX1" fmla="*/ 1155143 w 1813104"/>
              <a:gd name="connsiteY1" fmla="*/ 55363 h 2621490"/>
              <a:gd name="connsiteX2" fmla="*/ 1810925 w 1813104"/>
              <a:gd name="connsiteY2" fmla="*/ 831218 h 2621490"/>
              <a:gd name="connsiteX3" fmla="*/ 1367579 w 1813104"/>
              <a:gd name="connsiteY3" fmla="*/ 2105836 h 2621490"/>
              <a:gd name="connsiteX4" fmla="*/ 1378864 w 1813104"/>
              <a:gd name="connsiteY4" fmla="*/ 2325658 h 2621490"/>
              <a:gd name="connsiteX5" fmla="*/ 1447711 w 1813104"/>
              <a:gd name="connsiteY5" fmla="*/ 2621490 h 2621490"/>
              <a:gd name="connsiteX0" fmla="*/ -1 w 1813102"/>
              <a:gd name="connsiteY0" fmla="*/ 99667 h 2621490"/>
              <a:gd name="connsiteX1" fmla="*/ 1155141 w 1813102"/>
              <a:gd name="connsiteY1" fmla="*/ 55363 h 2621490"/>
              <a:gd name="connsiteX2" fmla="*/ 1810923 w 1813102"/>
              <a:gd name="connsiteY2" fmla="*/ 831218 h 2621490"/>
              <a:gd name="connsiteX3" fmla="*/ 1367577 w 1813102"/>
              <a:gd name="connsiteY3" fmla="*/ 2105836 h 2621490"/>
              <a:gd name="connsiteX4" fmla="*/ 1378862 w 1813102"/>
              <a:gd name="connsiteY4" fmla="*/ 2325658 h 2621490"/>
              <a:gd name="connsiteX5" fmla="*/ 1447709 w 1813102"/>
              <a:gd name="connsiteY5" fmla="*/ 2621490 h 2621490"/>
              <a:gd name="connsiteX0" fmla="*/ 1 w 1821034"/>
              <a:gd name="connsiteY0" fmla="*/ 59657 h 2581480"/>
              <a:gd name="connsiteX1" fmla="*/ 1155143 w 1821034"/>
              <a:gd name="connsiteY1" fmla="*/ 15353 h 2581480"/>
              <a:gd name="connsiteX2" fmla="*/ 1635199 w 1821034"/>
              <a:gd name="connsiteY2" fmla="*/ 251006 h 2581480"/>
              <a:gd name="connsiteX3" fmla="*/ 1810925 w 1821034"/>
              <a:gd name="connsiteY3" fmla="*/ 791208 h 2581480"/>
              <a:gd name="connsiteX4" fmla="*/ 1367579 w 1821034"/>
              <a:gd name="connsiteY4" fmla="*/ 2065826 h 2581480"/>
              <a:gd name="connsiteX5" fmla="*/ 1378864 w 1821034"/>
              <a:gd name="connsiteY5" fmla="*/ 2285648 h 2581480"/>
              <a:gd name="connsiteX6" fmla="*/ 1447711 w 1821034"/>
              <a:gd name="connsiteY6" fmla="*/ 2581480 h 2581480"/>
              <a:gd name="connsiteX0" fmla="*/ -1 w 1821032"/>
              <a:gd name="connsiteY0" fmla="*/ 177408 h 2699231"/>
              <a:gd name="connsiteX1" fmla="*/ 1046690 w 1821032"/>
              <a:gd name="connsiteY1" fmla="*/ 4453 h 2699231"/>
              <a:gd name="connsiteX2" fmla="*/ 1635197 w 1821032"/>
              <a:gd name="connsiteY2" fmla="*/ 368757 h 2699231"/>
              <a:gd name="connsiteX3" fmla="*/ 1810923 w 1821032"/>
              <a:gd name="connsiteY3" fmla="*/ 908959 h 2699231"/>
              <a:gd name="connsiteX4" fmla="*/ 1367577 w 1821032"/>
              <a:gd name="connsiteY4" fmla="*/ 2183577 h 2699231"/>
              <a:gd name="connsiteX5" fmla="*/ 1378862 w 1821032"/>
              <a:gd name="connsiteY5" fmla="*/ 2403399 h 2699231"/>
              <a:gd name="connsiteX6" fmla="*/ 1447709 w 1821032"/>
              <a:gd name="connsiteY6" fmla="*/ 2699231 h 2699231"/>
              <a:gd name="connsiteX0" fmla="*/ 1 w 1821034"/>
              <a:gd name="connsiteY0" fmla="*/ 460703 h 2982526"/>
              <a:gd name="connsiteX1" fmla="*/ 846397 w 1821034"/>
              <a:gd name="connsiteY1" fmla="*/ 1672 h 2982526"/>
              <a:gd name="connsiteX2" fmla="*/ 1635199 w 1821034"/>
              <a:gd name="connsiteY2" fmla="*/ 652052 h 2982526"/>
              <a:gd name="connsiteX3" fmla="*/ 1810925 w 1821034"/>
              <a:gd name="connsiteY3" fmla="*/ 1192254 h 2982526"/>
              <a:gd name="connsiteX4" fmla="*/ 1367579 w 1821034"/>
              <a:gd name="connsiteY4" fmla="*/ 2466872 h 2982526"/>
              <a:gd name="connsiteX5" fmla="*/ 1378864 w 1821034"/>
              <a:gd name="connsiteY5" fmla="*/ 2686694 h 2982526"/>
              <a:gd name="connsiteX6" fmla="*/ 1447711 w 1821034"/>
              <a:gd name="connsiteY6" fmla="*/ 2982526 h 2982526"/>
              <a:gd name="connsiteX0" fmla="*/ 0 w 2168868"/>
              <a:gd name="connsiteY0" fmla="*/ 101556 h 3021904"/>
              <a:gd name="connsiteX1" fmla="*/ 1194231 w 2168868"/>
              <a:gd name="connsiteY1" fmla="*/ 41050 h 3021904"/>
              <a:gd name="connsiteX2" fmla="*/ 1983033 w 2168868"/>
              <a:gd name="connsiteY2" fmla="*/ 691430 h 3021904"/>
              <a:gd name="connsiteX3" fmla="*/ 2158759 w 2168868"/>
              <a:gd name="connsiteY3" fmla="*/ 1231632 h 3021904"/>
              <a:gd name="connsiteX4" fmla="*/ 1715413 w 2168868"/>
              <a:gd name="connsiteY4" fmla="*/ 2506250 h 3021904"/>
              <a:gd name="connsiteX5" fmla="*/ 1726698 w 2168868"/>
              <a:gd name="connsiteY5" fmla="*/ 2726072 h 3021904"/>
              <a:gd name="connsiteX6" fmla="*/ 1795545 w 2168868"/>
              <a:gd name="connsiteY6" fmla="*/ 3021904 h 3021904"/>
              <a:gd name="connsiteX0" fmla="*/ 0 w 2168868"/>
              <a:gd name="connsiteY0" fmla="*/ 101557 h 2726074"/>
              <a:gd name="connsiteX1" fmla="*/ 1194231 w 2168868"/>
              <a:gd name="connsiteY1" fmla="*/ 41051 h 2726074"/>
              <a:gd name="connsiteX2" fmla="*/ 1983033 w 2168868"/>
              <a:gd name="connsiteY2" fmla="*/ 691431 h 2726074"/>
              <a:gd name="connsiteX3" fmla="*/ 2158759 w 2168868"/>
              <a:gd name="connsiteY3" fmla="*/ 1231633 h 2726074"/>
              <a:gd name="connsiteX4" fmla="*/ 1715413 w 2168868"/>
              <a:gd name="connsiteY4" fmla="*/ 2506251 h 2726074"/>
              <a:gd name="connsiteX5" fmla="*/ 1726698 w 2168868"/>
              <a:gd name="connsiteY5" fmla="*/ 2726073 h 2726074"/>
              <a:gd name="connsiteX0" fmla="*/ 0 w 2168868"/>
              <a:gd name="connsiteY0" fmla="*/ 101557 h 2506251"/>
              <a:gd name="connsiteX1" fmla="*/ 1194231 w 2168868"/>
              <a:gd name="connsiteY1" fmla="*/ 41051 h 2506251"/>
              <a:gd name="connsiteX2" fmla="*/ 1983033 w 2168868"/>
              <a:gd name="connsiteY2" fmla="*/ 691431 h 2506251"/>
              <a:gd name="connsiteX3" fmla="*/ 2158759 w 2168868"/>
              <a:gd name="connsiteY3" fmla="*/ 1231633 h 2506251"/>
              <a:gd name="connsiteX4" fmla="*/ 1715413 w 2168868"/>
              <a:gd name="connsiteY4" fmla="*/ 2506251 h 2506251"/>
              <a:gd name="connsiteX0" fmla="*/ 0 w 2164755"/>
              <a:gd name="connsiteY0" fmla="*/ 101557 h 2258813"/>
              <a:gd name="connsiteX1" fmla="*/ 1194231 w 2164755"/>
              <a:gd name="connsiteY1" fmla="*/ 41051 h 2258813"/>
              <a:gd name="connsiteX2" fmla="*/ 1983033 w 2164755"/>
              <a:gd name="connsiteY2" fmla="*/ 691431 h 2258813"/>
              <a:gd name="connsiteX3" fmla="*/ 2158759 w 2164755"/>
              <a:gd name="connsiteY3" fmla="*/ 1231633 h 2258813"/>
              <a:gd name="connsiteX4" fmla="*/ 1793748 w 2164755"/>
              <a:gd name="connsiteY4" fmla="*/ 2258813 h 225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755" h="2258813">
                <a:moveTo>
                  <a:pt x="0" y="101557"/>
                </a:moveTo>
                <a:cubicBezTo>
                  <a:pt x="572654" y="44599"/>
                  <a:pt x="863726" y="-57261"/>
                  <a:pt x="1194231" y="41051"/>
                </a:cubicBezTo>
                <a:cubicBezTo>
                  <a:pt x="1524736" y="139363"/>
                  <a:pt x="1873736" y="562122"/>
                  <a:pt x="1983033" y="691431"/>
                </a:cubicBezTo>
                <a:cubicBezTo>
                  <a:pt x="2092330" y="820740"/>
                  <a:pt x="2190307" y="970403"/>
                  <a:pt x="2158759" y="1231633"/>
                </a:cubicBezTo>
                <a:cubicBezTo>
                  <a:pt x="2127211" y="1492863"/>
                  <a:pt x="1865758" y="2009740"/>
                  <a:pt x="1793748" y="2258813"/>
                </a:cubicBez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>
            <a:stCxn id="10" idx="0"/>
          </p:cNvCxnSpPr>
          <p:nvPr/>
        </p:nvCxnSpPr>
        <p:spPr>
          <a:xfrm flipV="1">
            <a:off x="6975857" y="2002166"/>
            <a:ext cx="1736181" cy="3794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Forma libre"/>
          <p:cNvSpPr/>
          <p:nvPr/>
        </p:nvSpPr>
        <p:spPr>
          <a:xfrm rot="3136452" flipH="1">
            <a:off x="5892569" y="-627776"/>
            <a:ext cx="1828009" cy="3850691"/>
          </a:xfrm>
          <a:custGeom>
            <a:avLst/>
            <a:gdLst>
              <a:gd name="connsiteX0" fmla="*/ 0 w 2163307"/>
              <a:gd name="connsiteY0" fmla="*/ 62478 h 2537824"/>
              <a:gd name="connsiteX1" fmla="*/ 1505527 w 2163307"/>
              <a:gd name="connsiteY1" fmla="*/ 80951 h 2537824"/>
              <a:gd name="connsiteX2" fmla="*/ 2161309 w 2163307"/>
              <a:gd name="connsiteY2" fmla="*/ 856806 h 2537824"/>
              <a:gd name="connsiteX3" fmla="*/ 1717963 w 2163307"/>
              <a:gd name="connsiteY3" fmla="*/ 2131424 h 2537824"/>
              <a:gd name="connsiteX4" fmla="*/ 1967345 w 2163307"/>
              <a:gd name="connsiteY4" fmla="*/ 2537824 h 2537824"/>
              <a:gd name="connsiteX0" fmla="*/ 0 w 2163418"/>
              <a:gd name="connsiteY0" fmla="*/ 62478 h 2537824"/>
              <a:gd name="connsiteX1" fmla="*/ 1505527 w 2163418"/>
              <a:gd name="connsiteY1" fmla="*/ 80951 h 2537824"/>
              <a:gd name="connsiteX2" fmla="*/ 2161309 w 2163418"/>
              <a:gd name="connsiteY2" fmla="*/ 856806 h 2537824"/>
              <a:gd name="connsiteX3" fmla="*/ 1717963 w 2163418"/>
              <a:gd name="connsiteY3" fmla="*/ 2131424 h 2537824"/>
              <a:gd name="connsiteX4" fmla="*/ 1817899 w 2163418"/>
              <a:gd name="connsiteY4" fmla="*/ 2330141 h 2537824"/>
              <a:gd name="connsiteX5" fmla="*/ 1967345 w 2163418"/>
              <a:gd name="connsiteY5" fmla="*/ 2537824 h 2537824"/>
              <a:gd name="connsiteX0" fmla="*/ 0 w 2163416"/>
              <a:gd name="connsiteY0" fmla="*/ 62478 h 2537824"/>
              <a:gd name="connsiteX1" fmla="*/ 1505527 w 2163416"/>
              <a:gd name="connsiteY1" fmla="*/ 80951 h 2537824"/>
              <a:gd name="connsiteX2" fmla="*/ 2161309 w 2163416"/>
              <a:gd name="connsiteY2" fmla="*/ 856806 h 2537824"/>
              <a:gd name="connsiteX3" fmla="*/ 1717963 w 2163416"/>
              <a:gd name="connsiteY3" fmla="*/ 2131424 h 2537824"/>
              <a:gd name="connsiteX4" fmla="*/ 1817899 w 2163416"/>
              <a:gd name="connsiteY4" fmla="*/ 2330141 h 2537824"/>
              <a:gd name="connsiteX5" fmla="*/ 1967345 w 2163416"/>
              <a:gd name="connsiteY5" fmla="*/ 2537824 h 2537824"/>
              <a:gd name="connsiteX0" fmla="*/ 1 w 1813033"/>
              <a:gd name="connsiteY0" fmla="*/ 99667 h 2512236"/>
              <a:gd name="connsiteX1" fmla="*/ 1155143 w 1813033"/>
              <a:gd name="connsiteY1" fmla="*/ 55363 h 2512236"/>
              <a:gd name="connsiteX2" fmla="*/ 1810925 w 1813033"/>
              <a:gd name="connsiteY2" fmla="*/ 831218 h 2512236"/>
              <a:gd name="connsiteX3" fmla="*/ 1367579 w 1813033"/>
              <a:gd name="connsiteY3" fmla="*/ 2105836 h 2512236"/>
              <a:gd name="connsiteX4" fmla="*/ 1467515 w 1813033"/>
              <a:gd name="connsiteY4" fmla="*/ 2304553 h 2512236"/>
              <a:gd name="connsiteX5" fmla="*/ 1616961 w 1813033"/>
              <a:gd name="connsiteY5" fmla="*/ 2512236 h 2512236"/>
              <a:gd name="connsiteX0" fmla="*/ -1 w 1813031"/>
              <a:gd name="connsiteY0" fmla="*/ 99667 h 2621489"/>
              <a:gd name="connsiteX1" fmla="*/ 1155141 w 1813031"/>
              <a:gd name="connsiteY1" fmla="*/ 55363 h 2621489"/>
              <a:gd name="connsiteX2" fmla="*/ 1810923 w 1813031"/>
              <a:gd name="connsiteY2" fmla="*/ 831218 h 2621489"/>
              <a:gd name="connsiteX3" fmla="*/ 1367577 w 1813031"/>
              <a:gd name="connsiteY3" fmla="*/ 2105836 h 2621489"/>
              <a:gd name="connsiteX4" fmla="*/ 1467513 w 1813031"/>
              <a:gd name="connsiteY4" fmla="*/ 2304553 h 2621489"/>
              <a:gd name="connsiteX5" fmla="*/ 1447709 w 1813031"/>
              <a:gd name="connsiteY5" fmla="*/ 2621490 h 2621489"/>
              <a:gd name="connsiteX0" fmla="*/ 1 w 1813104"/>
              <a:gd name="connsiteY0" fmla="*/ 99667 h 2621490"/>
              <a:gd name="connsiteX1" fmla="*/ 1155143 w 1813104"/>
              <a:gd name="connsiteY1" fmla="*/ 55363 h 2621490"/>
              <a:gd name="connsiteX2" fmla="*/ 1810925 w 1813104"/>
              <a:gd name="connsiteY2" fmla="*/ 831218 h 2621490"/>
              <a:gd name="connsiteX3" fmla="*/ 1367579 w 1813104"/>
              <a:gd name="connsiteY3" fmla="*/ 2105836 h 2621490"/>
              <a:gd name="connsiteX4" fmla="*/ 1378864 w 1813104"/>
              <a:gd name="connsiteY4" fmla="*/ 2325658 h 2621490"/>
              <a:gd name="connsiteX5" fmla="*/ 1447711 w 1813104"/>
              <a:gd name="connsiteY5" fmla="*/ 2621490 h 2621490"/>
              <a:gd name="connsiteX0" fmla="*/ -1 w 1813102"/>
              <a:gd name="connsiteY0" fmla="*/ 99667 h 2621490"/>
              <a:gd name="connsiteX1" fmla="*/ 1155141 w 1813102"/>
              <a:gd name="connsiteY1" fmla="*/ 55363 h 2621490"/>
              <a:gd name="connsiteX2" fmla="*/ 1810923 w 1813102"/>
              <a:gd name="connsiteY2" fmla="*/ 831218 h 2621490"/>
              <a:gd name="connsiteX3" fmla="*/ 1367577 w 1813102"/>
              <a:gd name="connsiteY3" fmla="*/ 2105836 h 2621490"/>
              <a:gd name="connsiteX4" fmla="*/ 1378862 w 1813102"/>
              <a:gd name="connsiteY4" fmla="*/ 2325658 h 2621490"/>
              <a:gd name="connsiteX5" fmla="*/ 1447709 w 1813102"/>
              <a:gd name="connsiteY5" fmla="*/ 2621490 h 2621490"/>
              <a:gd name="connsiteX0" fmla="*/ 1 w 1812659"/>
              <a:gd name="connsiteY0" fmla="*/ 33325 h 2555148"/>
              <a:gd name="connsiteX1" fmla="*/ 1179543 w 1812659"/>
              <a:gd name="connsiteY1" fmla="*/ 108718 h 2555148"/>
              <a:gd name="connsiteX2" fmla="*/ 1810925 w 1812659"/>
              <a:gd name="connsiteY2" fmla="*/ 764876 h 2555148"/>
              <a:gd name="connsiteX3" fmla="*/ 1367579 w 1812659"/>
              <a:gd name="connsiteY3" fmla="*/ 2039494 h 2555148"/>
              <a:gd name="connsiteX4" fmla="*/ 1378864 w 1812659"/>
              <a:gd name="connsiteY4" fmla="*/ 2259316 h 2555148"/>
              <a:gd name="connsiteX5" fmla="*/ 1447711 w 1812659"/>
              <a:gd name="connsiteY5" fmla="*/ 2555148 h 2555148"/>
              <a:gd name="connsiteX0" fmla="*/ -1 w 1819298"/>
              <a:gd name="connsiteY0" fmla="*/ 153630 h 2472510"/>
              <a:gd name="connsiteX1" fmla="*/ 1186180 w 1819298"/>
              <a:gd name="connsiteY1" fmla="*/ 26080 h 2472510"/>
              <a:gd name="connsiteX2" fmla="*/ 1817562 w 1819298"/>
              <a:gd name="connsiteY2" fmla="*/ 682238 h 2472510"/>
              <a:gd name="connsiteX3" fmla="*/ 1374216 w 1819298"/>
              <a:gd name="connsiteY3" fmla="*/ 1956856 h 2472510"/>
              <a:gd name="connsiteX4" fmla="*/ 1385501 w 1819298"/>
              <a:gd name="connsiteY4" fmla="*/ 2176678 h 2472510"/>
              <a:gd name="connsiteX5" fmla="*/ 1454348 w 1819298"/>
              <a:gd name="connsiteY5" fmla="*/ 2472510 h 2472510"/>
              <a:gd name="connsiteX0" fmla="*/ 1 w 1825109"/>
              <a:gd name="connsiteY0" fmla="*/ 369049 h 2687929"/>
              <a:gd name="connsiteX1" fmla="*/ 952676 w 1825109"/>
              <a:gd name="connsiteY1" fmla="*/ 12978 h 2687929"/>
              <a:gd name="connsiteX2" fmla="*/ 1817564 w 1825109"/>
              <a:gd name="connsiteY2" fmla="*/ 897657 h 2687929"/>
              <a:gd name="connsiteX3" fmla="*/ 1374218 w 1825109"/>
              <a:gd name="connsiteY3" fmla="*/ 2172275 h 2687929"/>
              <a:gd name="connsiteX4" fmla="*/ 1385503 w 1825109"/>
              <a:gd name="connsiteY4" fmla="*/ 2392097 h 2687929"/>
              <a:gd name="connsiteX5" fmla="*/ 1454350 w 1825109"/>
              <a:gd name="connsiteY5" fmla="*/ 2687929 h 2687929"/>
              <a:gd name="connsiteX0" fmla="*/ 0 w 2034603"/>
              <a:gd name="connsiteY0" fmla="*/ 171040 h 2715882"/>
              <a:gd name="connsiteX1" fmla="*/ 1162168 w 2034603"/>
              <a:gd name="connsiteY1" fmla="*/ 40931 h 2715882"/>
              <a:gd name="connsiteX2" fmla="*/ 2027056 w 2034603"/>
              <a:gd name="connsiteY2" fmla="*/ 925610 h 2715882"/>
              <a:gd name="connsiteX3" fmla="*/ 1583710 w 2034603"/>
              <a:gd name="connsiteY3" fmla="*/ 2200228 h 2715882"/>
              <a:gd name="connsiteX4" fmla="*/ 1594995 w 2034603"/>
              <a:gd name="connsiteY4" fmla="*/ 2420050 h 2715882"/>
              <a:gd name="connsiteX5" fmla="*/ 1663842 w 2034603"/>
              <a:gd name="connsiteY5" fmla="*/ 2715882 h 2715882"/>
              <a:gd name="connsiteX0" fmla="*/ 0 w 2034601"/>
              <a:gd name="connsiteY0" fmla="*/ 171040 h 2616582"/>
              <a:gd name="connsiteX1" fmla="*/ 1162168 w 2034601"/>
              <a:gd name="connsiteY1" fmla="*/ 40931 h 2616582"/>
              <a:gd name="connsiteX2" fmla="*/ 2027056 w 2034601"/>
              <a:gd name="connsiteY2" fmla="*/ 925610 h 2616582"/>
              <a:gd name="connsiteX3" fmla="*/ 1583710 w 2034601"/>
              <a:gd name="connsiteY3" fmla="*/ 2200228 h 2616582"/>
              <a:gd name="connsiteX4" fmla="*/ 1594995 w 2034601"/>
              <a:gd name="connsiteY4" fmla="*/ 2420050 h 2616582"/>
              <a:gd name="connsiteX5" fmla="*/ 1679034 w 2034601"/>
              <a:gd name="connsiteY5" fmla="*/ 2616583 h 2616582"/>
              <a:gd name="connsiteX0" fmla="*/ 0 w 2793242"/>
              <a:gd name="connsiteY0" fmla="*/ 1244315 h 3689859"/>
              <a:gd name="connsiteX1" fmla="*/ 1162168 w 2793242"/>
              <a:gd name="connsiteY1" fmla="*/ 1114206 h 3689859"/>
              <a:gd name="connsiteX2" fmla="*/ 2789956 w 2793242"/>
              <a:gd name="connsiteY2" fmla="*/ 66388 h 3689859"/>
              <a:gd name="connsiteX3" fmla="*/ 1583710 w 2793242"/>
              <a:gd name="connsiteY3" fmla="*/ 3273503 h 3689859"/>
              <a:gd name="connsiteX4" fmla="*/ 1594995 w 2793242"/>
              <a:gd name="connsiteY4" fmla="*/ 3493325 h 3689859"/>
              <a:gd name="connsiteX5" fmla="*/ 1679034 w 2793242"/>
              <a:gd name="connsiteY5" fmla="*/ 3689858 h 3689859"/>
              <a:gd name="connsiteX0" fmla="*/ 0 w 2793242"/>
              <a:gd name="connsiteY0" fmla="*/ 1244315 h 3689858"/>
              <a:gd name="connsiteX1" fmla="*/ 1162168 w 2793242"/>
              <a:gd name="connsiteY1" fmla="*/ 1114206 h 3689858"/>
              <a:gd name="connsiteX2" fmla="*/ 2789956 w 2793242"/>
              <a:gd name="connsiteY2" fmla="*/ 66388 h 3689858"/>
              <a:gd name="connsiteX3" fmla="*/ 1583710 w 2793242"/>
              <a:gd name="connsiteY3" fmla="*/ 3273503 h 3689858"/>
              <a:gd name="connsiteX4" fmla="*/ 1594995 w 2793242"/>
              <a:gd name="connsiteY4" fmla="*/ 3493325 h 3689858"/>
              <a:gd name="connsiteX5" fmla="*/ 1679034 w 2793242"/>
              <a:gd name="connsiteY5" fmla="*/ 3689858 h 3689858"/>
              <a:gd name="connsiteX0" fmla="*/ 0 w 2797177"/>
              <a:gd name="connsiteY0" fmla="*/ 1246540 h 3692083"/>
              <a:gd name="connsiteX1" fmla="*/ 1162168 w 2797177"/>
              <a:gd name="connsiteY1" fmla="*/ 1116431 h 3692083"/>
              <a:gd name="connsiteX2" fmla="*/ 2789956 w 2797177"/>
              <a:gd name="connsiteY2" fmla="*/ 68613 h 3692083"/>
              <a:gd name="connsiteX3" fmla="*/ 1752662 w 2797177"/>
              <a:gd name="connsiteY3" fmla="*/ 3321247 h 3692083"/>
              <a:gd name="connsiteX4" fmla="*/ 1594995 w 2797177"/>
              <a:gd name="connsiteY4" fmla="*/ 3495550 h 3692083"/>
              <a:gd name="connsiteX5" fmla="*/ 1679034 w 2797177"/>
              <a:gd name="connsiteY5" fmla="*/ 3692083 h 3692083"/>
              <a:gd name="connsiteX0" fmla="*/ 0 w 2796966"/>
              <a:gd name="connsiteY0" fmla="*/ 1246540 h 3692083"/>
              <a:gd name="connsiteX1" fmla="*/ 1162168 w 2796966"/>
              <a:gd name="connsiteY1" fmla="*/ 1116431 h 3692083"/>
              <a:gd name="connsiteX2" fmla="*/ 2789956 w 2796966"/>
              <a:gd name="connsiteY2" fmla="*/ 68613 h 3692083"/>
              <a:gd name="connsiteX3" fmla="*/ 1752662 w 2796966"/>
              <a:gd name="connsiteY3" fmla="*/ 3321247 h 3692083"/>
              <a:gd name="connsiteX4" fmla="*/ 1781901 w 2796966"/>
              <a:gd name="connsiteY4" fmla="*/ 3423714 h 3692083"/>
              <a:gd name="connsiteX5" fmla="*/ 1679034 w 2796966"/>
              <a:gd name="connsiteY5" fmla="*/ 3692083 h 3692083"/>
              <a:gd name="connsiteX0" fmla="*/ 0 w 2805510"/>
              <a:gd name="connsiteY0" fmla="*/ 1224723 h 3670266"/>
              <a:gd name="connsiteX1" fmla="*/ 1162168 w 2805510"/>
              <a:gd name="connsiteY1" fmla="*/ 1094614 h 3670266"/>
              <a:gd name="connsiteX2" fmla="*/ 2789956 w 2805510"/>
              <a:gd name="connsiteY2" fmla="*/ 46796 h 3670266"/>
              <a:gd name="connsiteX3" fmla="*/ 1972591 w 2805510"/>
              <a:gd name="connsiteY3" fmla="*/ 2832033 h 3670266"/>
              <a:gd name="connsiteX4" fmla="*/ 1781901 w 2805510"/>
              <a:gd name="connsiteY4" fmla="*/ 3401897 h 3670266"/>
              <a:gd name="connsiteX5" fmla="*/ 1679034 w 2805510"/>
              <a:gd name="connsiteY5" fmla="*/ 3670266 h 3670266"/>
              <a:gd name="connsiteX0" fmla="*/ 0 w 2809621"/>
              <a:gd name="connsiteY0" fmla="*/ 2867205 h 5312748"/>
              <a:gd name="connsiteX1" fmla="*/ 1044154 w 2809621"/>
              <a:gd name="connsiteY1" fmla="*/ 22702 h 5312748"/>
              <a:gd name="connsiteX2" fmla="*/ 2789956 w 2809621"/>
              <a:gd name="connsiteY2" fmla="*/ 1689278 h 5312748"/>
              <a:gd name="connsiteX3" fmla="*/ 1972591 w 2809621"/>
              <a:gd name="connsiteY3" fmla="*/ 4474515 h 5312748"/>
              <a:gd name="connsiteX4" fmla="*/ 1781901 w 2809621"/>
              <a:gd name="connsiteY4" fmla="*/ 5044379 h 5312748"/>
              <a:gd name="connsiteX5" fmla="*/ 1679034 w 2809621"/>
              <a:gd name="connsiteY5" fmla="*/ 5312748 h 5312748"/>
              <a:gd name="connsiteX0" fmla="*/ -1 w 3095325"/>
              <a:gd name="connsiteY0" fmla="*/ 80561 h 5473955"/>
              <a:gd name="connsiteX1" fmla="*/ 1329858 w 3095325"/>
              <a:gd name="connsiteY1" fmla="*/ 183909 h 5473955"/>
              <a:gd name="connsiteX2" fmla="*/ 3075660 w 3095325"/>
              <a:gd name="connsiteY2" fmla="*/ 1850485 h 5473955"/>
              <a:gd name="connsiteX3" fmla="*/ 2258295 w 3095325"/>
              <a:gd name="connsiteY3" fmla="*/ 4635722 h 5473955"/>
              <a:gd name="connsiteX4" fmla="*/ 2067605 w 3095325"/>
              <a:gd name="connsiteY4" fmla="*/ 5205586 h 5473955"/>
              <a:gd name="connsiteX5" fmla="*/ 1964738 w 3095325"/>
              <a:gd name="connsiteY5" fmla="*/ 5473955 h 5473955"/>
              <a:gd name="connsiteX0" fmla="*/ 1 w 3114254"/>
              <a:gd name="connsiteY0" fmla="*/ 80561 h 5473955"/>
              <a:gd name="connsiteX1" fmla="*/ 1329860 w 3114254"/>
              <a:gd name="connsiteY1" fmla="*/ 183909 h 5473955"/>
              <a:gd name="connsiteX2" fmla="*/ 3075662 w 3114254"/>
              <a:gd name="connsiteY2" fmla="*/ 1850485 h 5473955"/>
              <a:gd name="connsiteX3" fmla="*/ 2501818 w 3114254"/>
              <a:gd name="connsiteY3" fmla="*/ 4193770 h 5473955"/>
              <a:gd name="connsiteX4" fmla="*/ 2067607 w 3114254"/>
              <a:gd name="connsiteY4" fmla="*/ 5205586 h 5473955"/>
              <a:gd name="connsiteX5" fmla="*/ 1964740 w 3114254"/>
              <a:gd name="connsiteY5" fmla="*/ 5473955 h 547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4254" h="5473955">
                <a:moveTo>
                  <a:pt x="1" y="80561"/>
                </a:moveTo>
                <a:cubicBezTo>
                  <a:pt x="572655" y="23603"/>
                  <a:pt x="817250" y="-111078"/>
                  <a:pt x="1329860" y="183909"/>
                </a:cubicBezTo>
                <a:cubicBezTo>
                  <a:pt x="1842470" y="478896"/>
                  <a:pt x="2880336" y="1182175"/>
                  <a:pt x="3075662" y="1850485"/>
                </a:cubicBezTo>
                <a:cubicBezTo>
                  <a:pt x="3270988" y="2518795"/>
                  <a:pt x="2669827" y="3634587"/>
                  <a:pt x="2501818" y="4193770"/>
                </a:cubicBezTo>
                <a:cubicBezTo>
                  <a:pt x="2333809" y="4752953"/>
                  <a:pt x="2057861" y="5171430"/>
                  <a:pt x="2067607" y="5205586"/>
                </a:cubicBezTo>
                <a:cubicBezTo>
                  <a:pt x="2109171" y="5273319"/>
                  <a:pt x="1929677" y="5445896"/>
                  <a:pt x="1964740" y="5473955"/>
                </a:cubicBezTo>
              </a:path>
            </a:pathLst>
          </a:cu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238207" y="990953"/>
            <a:ext cx="36004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95000"/>
                  </a:schemeClr>
                </a:solidFill>
              </a:rPr>
              <a:t>M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395747" y="1056861"/>
            <a:ext cx="3600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95000"/>
                  </a:schemeClr>
                </a:solidFill>
              </a:rPr>
              <a:t>G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395536" y="2573627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5140871" y="2573627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Abrir corchete"/>
          <p:cNvSpPr/>
          <p:nvPr/>
        </p:nvSpPr>
        <p:spPr>
          <a:xfrm rot="5400000">
            <a:off x="734338" y="1801254"/>
            <a:ext cx="78479" cy="684076"/>
          </a:xfrm>
          <a:prstGeom prst="leftBracke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397657" y="1771334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Latencia</a:t>
            </a:r>
          </a:p>
        </p:txBody>
      </p:sp>
      <p:pic>
        <p:nvPicPr>
          <p:cNvPr id="45" name="Picture 2" descr="http://lh3.ggpht.com/_tqRZyAeItbo/S6OPUGgPEuI/AAAAAAAAI5M/AT73aaQSXes/jeri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883">
            <a:off x="1569673" y="3666197"/>
            <a:ext cx="391288" cy="5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45 Conector recto de flecha"/>
          <p:cNvCxnSpPr/>
          <p:nvPr/>
        </p:nvCxnSpPr>
        <p:spPr>
          <a:xfrm>
            <a:off x="1763688" y="2652909"/>
            <a:ext cx="0" cy="93610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2886912" y="2652609"/>
            <a:ext cx="0" cy="9361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://lh3.ggpht.com/_tqRZyAeItbo/S6OPUGgPEuI/AAAAAAAAI5M/AT73aaQSXes/jeri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883">
            <a:off x="2692897" y="3657561"/>
            <a:ext cx="391288" cy="5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Abrir corchete"/>
          <p:cNvSpPr/>
          <p:nvPr/>
        </p:nvSpPr>
        <p:spPr>
          <a:xfrm rot="16200000">
            <a:off x="2284180" y="3332567"/>
            <a:ext cx="95166" cy="216024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CuadroTexto"/>
          <p:cNvSpPr txBox="1"/>
          <p:nvPr/>
        </p:nvSpPr>
        <p:spPr>
          <a:xfrm>
            <a:off x="1319912" y="4591422"/>
            <a:ext cx="202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Muestras pareadas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6367" y="3674023"/>
            <a:ext cx="108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/>
              <a:t>Primer contacto con el inmunógeno</a:t>
            </a:r>
            <a:endParaRPr lang="es-AR" sz="1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644008" y="3826423"/>
            <a:ext cx="108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/>
              <a:t>Segundo contacto con el inmunógeno</a:t>
            </a:r>
            <a:endParaRPr lang="es-AR" sz="1200" b="1" dirty="0"/>
          </a:p>
        </p:txBody>
      </p:sp>
    </p:spTree>
    <p:extLst>
      <p:ext uri="{BB962C8B-B14F-4D97-AF65-F5344CB8AC3E}">
        <p14:creationId xmlns:p14="http://schemas.microsoft.com/office/powerpoint/2010/main" val="329662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92 CuadroTexto"/>
          <p:cNvSpPr txBox="1"/>
          <p:nvPr/>
        </p:nvSpPr>
        <p:spPr>
          <a:xfrm>
            <a:off x="107503" y="4715852"/>
            <a:ext cx="799288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G</a:t>
            </a:r>
          </a:p>
        </p:txBody>
      </p:sp>
      <p:pic>
        <p:nvPicPr>
          <p:cNvPr id="94" name="Picture 2" descr="http://lh3.ggpht.com/_tqRZyAeItbo/S6OPUGgPEuI/AAAAAAAAI5M/AT73aaQSXes/jeri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883">
            <a:off x="705577" y="3666197"/>
            <a:ext cx="391288" cy="5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95 Conector recto"/>
          <p:cNvCxnSpPr/>
          <p:nvPr/>
        </p:nvCxnSpPr>
        <p:spPr>
          <a:xfrm>
            <a:off x="395536" y="260648"/>
            <a:ext cx="0" cy="2312979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>
            <a:off x="395536" y="2573627"/>
            <a:ext cx="7488832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94 Forma libre"/>
          <p:cNvSpPr/>
          <p:nvPr/>
        </p:nvSpPr>
        <p:spPr>
          <a:xfrm rot="3136452" flipH="1">
            <a:off x="2138700" y="643600"/>
            <a:ext cx="2112214" cy="3154898"/>
          </a:xfrm>
          <a:custGeom>
            <a:avLst/>
            <a:gdLst>
              <a:gd name="connsiteX0" fmla="*/ 0 w 2163307"/>
              <a:gd name="connsiteY0" fmla="*/ 62478 h 2537824"/>
              <a:gd name="connsiteX1" fmla="*/ 1505527 w 2163307"/>
              <a:gd name="connsiteY1" fmla="*/ 80951 h 2537824"/>
              <a:gd name="connsiteX2" fmla="*/ 2161309 w 2163307"/>
              <a:gd name="connsiteY2" fmla="*/ 856806 h 2537824"/>
              <a:gd name="connsiteX3" fmla="*/ 1717963 w 2163307"/>
              <a:gd name="connsiteY3" fmla="*/ 2131424 h 2537824"/>
              <a:gd name="connsiteX4" fmla="*/ 1967345 w 2163307"/>
              <a:gd name="connsiteY4" fmla="*/ 2537824 h 2537824"/>
              <a:gd name="connsiteX0" fmla="*/ 0 w 2163418"/>
              <a:gd name="connsiteY0" fmla="*/ 62478 h 2537824"/>
              <a:gd name="connsiteX1" fmla="*/ 1505527 w 2163418"/>
              <a:gd name="connsiteY1" fmla="*/ 80951 h 2537824"/>
              <a:gd name="connsiteX2" fmla="*/ 2161309 w 2163418"/>
              <a:gd name="connsiteY2" fmla="*/ 856806 h 2537824"/>
              <a:gd name="connsiteX3" fmla="*/ 1717963 w 2163418"/>
              <a:gd name="connsiteY3" fmla="*/ 2131424 h 2537824"/>
              <a:gd name="connsiteX4" fmla="*/ 1817899 w 2163418"/>
              <a:gd name="connsiteY4" fmla="*/ 2330141 h 2537824"/>
              <a:gd name="connsiteX5" fmla="*/ 1967345 w 2163418"/>
              <a:gd name="connsiteY5" fmla="*/ 2537824 h 2537824"/>
              <a:gd name="connsiteX0" fmla="*/ 0 w 2163416"/>
              <a:gd name="connsiteY0" fmla="*/ 62478 h 2537824"/>
              <a:gd name="connsiteX1" fmla="*/ 1505527 w 2163416"/>
              <a:gd name="connsiteY1" fmla="*/ 80951 h 2537824"/>
              <a:gd name="connsiteX2" fmla="*/ 2161309 w 2163416"/>
              <a:gd name="connsiteY2" fmla="*/ 856806 h 2537824"/>
              <a:gd name="connsiteX3" fmla="*/ 1717963 w 2163416"/>
              <a:gd name="connsiteY3" fmla="*/ 2131424 h 2537824"/>
              <a:gd name="connsiteX4" fmla="*/ 1817899 w 2163416"/>
              <a:gd name="connsiteY4" fmla="*/ 2330141 h 2537824"/>
              <a:gd name="connsiteX5" fmla="*/ 1967345 w 2163416"/>
              <a:gd name="connsiteY5" fmla="*/ 2537824 h 2537824"/>
              <a:gd name="connsiteX0" fmla="*/ 1 w 1813033"/>
              <a:gd name="connsiteY0" fmla="*/ 99667 h 2512236"/>
              <a:gd name="connsiteX1" fmla="*/ 1155143 w 1813033"/>
              <a:gd name="connsiteY1" fmla="*/ 55363 h 2512236"/>
              <a:gd name="connsiteX2" fmla="*/ 1810925 w 1813033"/>
              <a:gd name="connsiteY2" fmla="*/ 831218 h 2512236"/>
              <a:gd name="connsiteX3" fmla="*/ 1367579 w 1813033"/>
              <a:gd name="connsiteY3" fmla="*/ 2105836 h 2512236"/>
              <a:gd name="connsiteX4" fmla="*/ 1467515 w 1813033"/>
              <a:gd name="connsiteY4" fmla="*/ 2304553 h 2512236"/>
              <a:gd name="connsiteX5" fmla="*/ 1616961 w 1813033"/>
              <a:gd name="connsiteY5" fmla="*/ 2512236 h 2512236"/>
              <a:gd name="connsiteX0" fmla="*/ -1 w 1813031"/>
              <a:gd name="connsiteY0" fmla="*/ 99667 h 2621489"/>
              <a:gd name="connsiteX1" fmla="*/ 1155141 w 1813031"/>
              <a:gd name="connsiteY1" fmla="*/ 55363 h 2621489"/>
              <a:gd name="connsiteX2" fmla="*/ 1810923 w 1813031"/>
              <a:gd name="connsiteY2" fmla="*/ 831218 h 2621489"/>
              <a:gd name="connsiteX3" fmla="*/ 1367577 w 1813031"/>
              <a:gd name="connsiteY3" fmla="*/ 2105836 h 2621489"/>
              <a:gd name="connsiteX4" fmla="*/ 1467513 w 1813031"/>
              <a:gd name="connsiteY4" fmla="*/ 2304553 h 2621489"/>
              <a:gd name="connsiteX5" fmla="*/ 1447709 w 1813031"/>
              <a:gd name="connsiteY5" fmla="*/ 2621490 h 2621489"/>
              <a:gd name="connsiteX0" fmla="*/ 1 w 1813104"/>
              <a:gd name="connsiteY0" fmla="*/ 99667 h 2621490"/>
              <a:gd name="connsiteX1" fmla="*/ 1155143 w 1813104"/>
              <a:gd name="connsiteY1" fmla="*/ 55363 h 2621490"/>
              <a:gd name="connsiteX2" fmla="*/ 1810925 w 1813104"/>
              <a:gd name="connsiteY2" fmla="*/ 831218 h 2621490"/>
              <a:gd name="connsiteX3" fmla="*/ 1367579 w 1813104"/>
              <a:gd name="connsiteY3" fmla="*/ 2105836 h 2621490"/>
              <a:gd name="connsiteX4" fmla="*/ 1378864 w 1813104"/>
              <a:gd name="connsiteY4" fmla="*/ 2325658 h 2621490"/>
              <a:gd name="connsiteX5" fmla="*/ 1447711 w 1813104"/>
              <a:gd name="connsiteY5" fmla="*/ 2621490 h 2621490"/>
              <a:gd name="connsiteX0" fmla="*/ -1 w 1813102"/>
              <a:gd name="connsiteY0" fmla="*/ 99667 h 2621490"/>
              <a:gd name="connsiteX1" fmla="*/ 1155141 w 1813102"/>
              <a:gd name="connsiteY1" fmla="*/ 55363 h 2621490"/>
              <a:gd name="connsiteX2" fmla="*/ 1810923 w 1813102"/>
              <a:gd name="connsiteY2" fmla="*/ 831218 h 2621490"/>
              <a:gd name="connsiteX3" fmla="*/ 1367577 w 1813102"/>
              <a:gd name="connsiteY3" fmla="*/ 2105836 h 2621490"/>
              <a:gd name="connsiteX4" fmla="*/ 1378862 w 1813102"/>
              <a:gd name="connsiteY4" fmla="*/ 2325658 h 2621490"/>
              <a:gd name="connsiteX5" fmla="*/ 1447709 w 1813102"/>
              <a:gd name="connsiteY5" fmla="*/ 2621490 h 2621490"/>
              <a:gd name="connsiteX0" fmla="*/ 1 w 1821034"/>
              <a:gd name="connsiteY0" fmla="*/ 59657 h 2581480"/>
              <a:gd name="connsiteX1" fmla="*/ 1155143 w 1821034"/>
              <a:gd name="connsiteY1" fmla="*/ 15353 h 2581480"/>
              <a:gd name="connsiteX2" fmla="*/ 1635199 w 1821034"/>
              <a:gd name="connsiteY2" fmla="*/ 251006 h 2581480"/>
              <a:gd name="connsiteX3" fmla="*/ 1810925 w 1821034"/>
              <a:gd name="connsiteY3" fmla="*/ 791208 h 2581480"/>
              <a:gd name="connsiteX4" fmla="*/ 1367579 w 1821034"/>
              <a:gd name="connsiteY4" fmla="*/ 2065826 h 2581480"/>
              <a:gd name="connsiteX5" fmla="*/ 1378864 w 1821034"/>
              <a:gd name="connsiteY5" fmla="*/ 2285648 h 2581480"/>
              <a:gd name="connsiteX6" fmla="*/ 1447711 w 1821034"/>
              <a:gd name="connsiteY6" fmla="*/ 2581480 h 2581480"/>
              <a:gd name="connsiteX0" fmla="*/ -1 w 1821032"/>
              <a:gd name="connsiteY0" fmla="*/ 177408 h 2699231"/>
              <a:gd name="connsiteX1" fmla="*/ 1046690 w 1821032"/>
              <a:gd name="connsiteY1" fmla="*/ 4453 h 2699231"/>
              <a:gd name="connsiteX2" fmla="*/ 1635197 w 1821032"/>
              <a:gd name="connsiteY2" fmla="*/ 368757 h 2699231"/>
              <a:gd name="connsiteX3" fmla="*/ 1810923 w 1821032"/>
              <a:gd name="connsiteY3" fmla="*/ 908959 h 2699231"/>
              <a:gd name="connsiteX4" fmla="*/ 1367577 w 1821032"/>
              <a:gd name="connsiteY4" fmla="*/ 2183577 h 2699231"/>
              <a:gd name="connsiteX5" fmla="*/ 1378862 w 1821032"/>
              <a:gd name="connsiteY5" fmla="*/ 2403399 h 2699231"/>
              <a:gd name="connsiteX6" fmla="*/ 1447709 w 1821032"/>
              <a:gd name="connsiteY6" fmla="*/ 2699231 h 2699231"/>
              <a:gd name="connsiteX0" fmla="*/ 1 w 1821034"/>
              <a:gd name="connsiteY0" fmla="*/ 460703 h 2982526"/>
              <a:gd name="connsiteX1" fmla="*/ 846397 w 1821034"/>
              <a:gd name="connsiteY1" fmla="*/ 1672 h 2982526"/>
              <a:gd name="connsiteX2" fmla="*/ 1635199 w 1821034"/>
              <a:gd name="connsiteY2" fmla="*/ 652052 h 2982526"/>
              <a:gd name="connsiteX3" fmla="*/ 1810925 w 1821034"/>
              <a:gd name="connsiteY3" fmla="*/ 1192254 h 2982526"/>
              <a:gd name="connsiteX4" fmla="*/ 1367579 w 1821034"/>
              <a:gd name="connsiteY4" fmla="*/ 2466872 h 2982526"/>
              <a:gd name="connsiteX5" fmla="*/ 1378864 w 1821034"/>
              <a:gd name="connsiteY5" fmla="*/ 2686694 h 2982526"/>
              <a:gd name="connsiteX6" fmla="*/ 1447711 w 1821034"/>
              <a:gd name="connsiteY6" fmla="*/ 2982526 h 2982526"/>
              <a:gd name="connsiteX0" fmla="*/ 0 w 2168868"/>
              <a:gd name="connsiteY0" fmla="*/ 101556 h 3021904"/>
              <a:gd name="connsiteX1" fmla="*/ 1194231 w 2168868"/>
              <a:gd name="connsiteY1" fmla="*/ 41050 h 3021904"/>
              <a:gd name="connsiteX2" fmla="*/ 1983033 w 2168868"/>
              <a:gd name="connsiteY2" fmla="*/ 691430 h 3021904"/>
              <a:gd name="connsiteX3" fmla="*/ 2158759 w 2168868"/>
              <a:gd name="connsiteY3" fmla="*/ 1231632 h 3021904"/>
              <a:gd name="connsiteX4" fmla="*/ 1715413 w 2168868"/>
              <a:gd name="connsiteY4" fmla="*/ 2506250 h 3021904"/>
              <a:gd name="connsiteX5" fmla="*/ 1726698 w 2168868"/>
              <a:gd name="connsiteY5" fmla="*/ 2726072 h 3021904"/>
              <a:gd name="connsiteX6" fmla="*/ 1795545 w 2168868"/>
              <a:gd name="connsiteY6" fmla="*/ 3021904 h 3021904"/>
              <a:gd name="connsiteX0" fmla="*/ 0 w 2211150"/>
              <a:gd name="connsiteY0" fmla="*/ 101557 h 3021905"/>
              <a:gd name="connsiteX1" fmla="*/ 1194231 w 2211150"/>
              <a:gd name="connsiteY1" fmla="*/ 41051 h 3021905"/>
              <a:gd name="connsiteX2" fmla="*/ 1983033 w 2211150"/>
              <a:gd name="connsiteY2" fmla="*/ 691431 h 3021905"/>
              <a:gd name="connsiteX3" fmla="*/ 2158759 w 2211150"/>
              <a:gd name="connsiteY3" fmla="*/ 1231633 h 3021905"/>
              <a:gd name="connsiteX4" fmla="*/ 2176501 w 2211150"/>
              <a:gd name="connsiteY4" fmla="*/ 2512765 h 3021905"/>
              <a:gd name="connsiteX5" fmla="*/ 1726698 w 2211150"/>
              <a:gd name="connsiteY5" fmla="*/ 2726073 h 3021905"/>
              <a:gd name="connsiteX6" fmla="*/ 1795545 w 2211150"/>
              <a:gd name="connsiteY6" fmla="*/ 3021905 h 3021905"/>
              <a:gd name="connsiteX0" fmla="*/ 0 w 2268263"/>
              <a:gd name="connsiteY0" fmla="*/ 101557 h 3021905"/>
              <a:gd name="connsiteX1" fmla="*/ 1194231 w 2268263"/>
              <a:gd name="connsiteY1" fmla="*/ 41051 h 3021905"/>
              <a:gd name="connsiteX2" fmla="*/ 1983033 w 2268263"/>
              <a:gd name="connsiteY2" fmla="*/ 691431 h 3021905"/>
              <a:gd name="connsiteX3" fmla="*/ 2158759 w 2268263"/>
              <a:gd name="connsiteY3" fmla="*/ 1231633 h 3021905"/>
              <a:gd name="connsiteX4" fmla="*/ 2176501 w 2268263"/>
              <a:gd name="connsiteY4" fmla="*/ 2512765 h 3021905"/>
              <a:gd name="connsiteX5" fmla="*/ 2266008 w 2268263"/>
              <a:gd name="connsiteY5" fmla="*/ 2743741 h 3021905"/>
              <a:gd name="connsiteX6" fmla="*/ 1795545 w 2268263"/>
              <a:gd name="connsiteY6" fmla="*/ 3021905 h 3021905"/>
              <a:gd name="connsiteX0" fmla="*/ 0 w 2266007"/>
              <a:gd name="connsiteY0" fmla="*/ 101557 h 2743741"/>
              <a:gd name="connsiteX1" fmla="*/ 1194231 w 2266007"/>
              <a:gd name="connsiteY1" fmla="*/ 41051 h 2743741"/>
              <a:gd name="connsiteX2" fmla="*/ 1983033 w 2266007"/>
              <a:gd name="connsiteY2" fmla="*/ 691431 h 2743741"/>
              <a:gd name="connsiteX3" fmla="*/ 2158759 w 2266007"/>
              <a:gd name="connsiteY3" fmla="*/ 1231633 h 2743741"/>
              <a:gd name="connsiteX4" fmla="*/ 2176501 w 2266007"/>
              <a:gd name="connsiteY4" fmla="*/ 2512765 h 2743741"/>
              <a:gd name="connsiteX5" fmla="*/ 2266008 w 2266007"/>
              <a:gd name="connsiteY5" fmla="*/ 2743741 h 2743741"/>
              <a:gd name="connsiteX0" fmla="*/ 0 w 2340842"/>
              <a:gd name="connsiteY0" fmla="*/ 101557 h 2862437"/>
              <a:gd name="connsiteX1" fmla="*/ 1194231 w 2340842"/>
              <a:gd name="connsiteY1" fmla="*/ 41051 h 2862437"/>
              <a:gd name="connsiteX2" fmla="*/ 1983033 w 2340842"/>
              <a:gd name="connsiteY2" fmla="*/ 691431 h 2862437"/>
              <a:gd name="connsiteX3" fmla="*/ 2158759 w 2340842"/>
              <a:gd name="connsiteY3" fmla="*/ 1231633 h 2862437"/>
              <a:gd name="connsiteX4" fmla="*/ 2176501 w 2340842"/>
              <a:gd name="connsiteY4" fmla="*/ 2512765 h 2862437"/>
              <a:gd name="connsiteX5" fmla="*/ 2340842 w 2340842"/>
              <a:gd name="connsiteY5" fmla="*/ 2862437 h 2862437"/>
              <a:gd name="connsiteX0" fmla="*/ 0 w 2392476"/>
              <a:gd name="connsiteY0" fmla="*/ 101557 h 2862437"/>
              <a:gd name="connsiteX1" fmla="*/ 1194231 w 2392476"/>
              <a:gd name="connsiteY1" fmla="*/ 41051 h 2862437"/>
              <a:gd name="connsiteX2" fmla="*/ 1983033 w 2392476"/>
              <a:gd name="connsiteY2" fmla="*/ 691431 h 2862437"/>
              <a:gd name="connsiteX3" fmla="*/ 2158759 w 2392476"/>
              <a:gd name="connsiteY3" fmla="*/ 1231633 h 2862437"/>
              <a:gd name="connsiteX4" fmla="*/ 2378470 w 2392476"/>
              <a:gd name="connsiteY4" fmla="*/ 2538082 h 2862437"/>
              <a:gd name="connsiteX5" fmla="*/ 2340842 w 2392476"/>
              <a:gd name="connsiteY5" fmla="*/ 2862437 h 2862437"/>
              <a:gd name="connsiteX0" fmla="*/ 0 w 2755194"/>
              <a:gd name="connsiteY0" fmla="*/ 101557 h 2862437"/>
              <a:gd name="connsiteX1" fmla="*/ 1194231 w 2755194"/>
              <a:gd name="connsiteY1" fmla="*/ 41051 h 2862437"/>
              <a:gd name="connsiteX2" fmla="*/ 1983033 w 2755194"/>
              <a:gd name="connsiteY2" fmla="*/ 691431 h 2862437"/>
              <a:gd name="connsiteX3" fmla="*/ 2747230 w 2755194"/>
              <a:gd name="connsiteY3" fmla="*/ 1378275 h 2862437"/>
              <a:gd name="connsiteX4" fmla="*/ 2378470 w 2755194"/>
              <a:gd name="connsiteY4" fmla="*/ 2538082 h 2862437"/>
              <a:gd name="connsiteX5" fmla="*/ 2340842 w 2755194"/>
              <a:gd name="connsiteY5" fmla="*/ 2862437 h 2862437"/>
              <a:gd name="connsiteX0" fmla="*/ 0 w 2755194"/>
              <a:gd name="connsiteY0" fmla="*/ 152246 h 2913126"/>
              <a:gd name="connsiteX1" fmla="*/ 1194231 w 2755194"/>
              <a:gd name="connsiteY1" fmla="*/ 91740 h 2913126"/>
              <a:gd name="connsiteX2" fmla="*/ 2747230 w 2755194"/>
              <a:gd name="connsiteY2" fmla="*/ 1428964 h 2913126"/>
              <a:gd name="connsiteX3" fmla="*/ 2378470 w 2755194"/>
              <a:gd name="connsiteY3" fmla="*/ 2588771 h 2913126"/>
              <a:gd name="connsiteX4" fmla="*/ 2340842 w 2755194"/>
              <a:gd name="connsiteY4" fmla="*/ 2913126 h 2913126"/>
              <a:gd name="connsiteX0" fmla="*/ 0 w 2796618"/>
              <a:gd name="connsiteY0" fmla="*/ 67505 h 2828385"/>
              <a:gd name="connsiteX1" fmla="*/ 1139505 w 2796618"/>
              <a:gd name="connsiteY1" fmla="*/ 135096 h 2828385"/>
              <a:gd name="connsiteX2" fmla="*/ 2747230 w 2796618"/>
              <a:gd name="connsiteY2" fmla="*/ 1344223 h 2828385"/>
              <a:gd name="connsiteX3" fmla="*/ 2378470 w 2796618"/>
              <a:gd name="connsiteY3" fmla="*/ 2504030 h 2828385"/>
              <a:gd name="connsiteX4" fmla="*/ 2340842 w 2796618"/>
              <a:gd name="connsiteY4" fmla="*/ 2828385 h 2828385"/>
              <a:gd name="connsiteX0" fmla="*/ 1 w 3598434"/>
              <a:gd name="connsiteY0" fmla="*/ 129613 h 2781819"/>
              <a:gd name="connsiteX1" fmla="*/ 1941321 w 3598434"/>
              <a:gd name="connsiteY1" fmla="*/ 88530 h 2781819"/>
              <a:gd name="connsiteX2" fmla="*/ 3549046 w 3598434"/>
              <a:gd name="connsiteY2" fmla="*/ 1297657 h 2781819"/>
              <a:gd name="connsiteX3" fmla="*/ 3180286 w 3598434"/>
              <a:gd name="connsiteY3" fmla="*/ 2457464 h 2781819"/>
              <a:gd name="connsiteX4" fmla="*/ 3142658 w 3598434"/>
              <a:gd name="connsiteY4" fmla="*/ 2781819 h 278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8434" h="2781819">
                <a:moveTo>
                  <a:pt x="1" y="129613"/>
                </a:moveTo>
                <a:cubicBezTo>
                  <a:pt x="572655" y="72655"/>
                  <a:pt x="1349814" y="-106144"/>
                  <a:pt x="1941321" y="88530"/>
                </a:cubicBezTo>
                <a:cubicBezTo>
                  <a:pt x="2532828" y="283204"/>
                  <a:pt x="3342552" y="902835"/>
                  <a:pt x="3549046" y="1297657"/>
                </a:cubicBezTo>
                <a:cubicBezTo>
                  <a:pt x="3755540" y="1692479"/>
                  <a:pt x="3252296" y="2208391"/>
                  <a:pt x="3180286" y="2457464"/>
                </a:cubicBezTo>
                <a:cubicBezTo>
                  <a:pt x="3184048" y="2530738"/>
                  <a:pt x="3138896" y="2708545"/>
                  <a:pt x="3142658" y="2781819"/>
                </a:cubicBez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8" name="97 Conector recto"/>
          <p:cNvCxnSpPr/>
          <p:nvPr/>
        </p:nvCxnSpPr>
        <p:spPr>
          <a:xfrm flipV="1">
            <a:off x="4895255" y="2140596"/>
            <a:ext cx="3133129" cy="269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Forma libre"/>
          <p:cNvSpPr/>
          <p:nvPr/>
        </p:nvSpPr>
        <p:spPr>
          <a:xfrm rot="3136452" flipH="1">
            <a:off x="4057378" y="442653"/>
            <a:ext cx="2231893" cy="3617591"/>
          </a:xfrm>
          <a:custGeom>
            <a:avLst/>
            <a:gdLst>
              <a:gd name="connsiteX0" fmla="*/ 0 w 2163307"/>
              <a:gd name="connsiteY0" fmla="*/ 62478 h 2537824"/>
              <a:gd name="connsiteX1" fmla="*/ 1505527 w 2163307"/>
              <a:gd name="connsiteY1" fmla="*/ 80951 h 2537824"/>
              <a:gd name="connsiteX2" fmla="*/ 2161309 w 2163307"/>
              <a:gd name="connsiteY2" fmla="*/ 856806 h 2537824"/>
              <a:gd name="connsiteX3" fmla="*/ 1717963 w 2163307"/>
              <a:gd name="connsiteY3" fmla="*/ 2131424 h 2537824"/>
              <a:gd name="connsiteX4" fmla="*/ 1967345 w 2163307"/>
              <a:gd name="connsiteY4" fmla="*/ 2537824 h 2537824"/>
              <a:gd name="connsiteX0" fmla="*/ 0 w 2163418"/>
              <a:gd name="connsiteY0" fmla="*/ 62478 h 2537824"/>
              <a:gd name="connsiteX1" fmla="*/ 1505527 w 2163418"/>
              <a:gd name="connsiteY1" fmla="*/ 80951 h 2537824"/>
              <a:gd name="connsiteX2" fmla="*/ 2161309 w 2163418"/>
              <a:gd name="connsiteY2" fmla="*/ 856806 h 2537824"/>
              <a:gd name="connsiteX3" fmla="*/ 1717963 w 2163418"/>
              <a:gd name="connsiteY3" fmla="*/ 2131424 h 2537824"/>
              <a:gd name="connsiteX4" fmla="*/ 1817899 w 2163418"/>
              <a:gd name="connsiteY4" fmla="*/ 2330141 h 2537824"/>
              <a:gd name="connsiteX5" fmla="*/ 1967345 w 2163418"/>
              <a:gd name="connsiteY5" fmla="*/ 2537824 h 2537824"/>
              <a:gd name="connsiteX0" fmla="*/ 0 w 2163416"/>
              <a:gd name="connsiteY0" fmla="*/ 62478 h 2537824"/>
              <a:gd name="connsiteX1" fmla="*/ 1505527 w 2163416"/>
              <a:gd name="connsiteY1" fmla="*/ 80951 h 2537824"/>
              <a:gd name="connsiteX2" fmla="*/ 2161309 w 2163416"/>
              <a:gd name="connsiteY2" fmla="*/ 856806 h 2537824"/>
              <a:gd name="connsiteX3" fmla="*/ 1717963 w 2163416"/>
              <a:gd name="connsiteY3" fmla="*/ 2131424 h 2537824"/>
              <a:gd name="connsiteX4" fmla="*/ 1817899 w 2163416"/>
              <a:gd name="connsiteY4" fmla="*/ 2330141 h 2537824"/>
              <a:gd name="connsiteX5" fmla="*/ 1967345 w 2163416"/>
              <a:gd name="connsiteY5" fmla="*/ 2537824 h 2537824"/>
              <a:gd name="connsiteX0" fmla="*/ 1 w 1813033"/>
              <a:gd name="connsiteY0" fmla="*/ 99667 h 2512236"/>
              <a:gd name="connsiteX1" fmla="*/ 1155143 w 1813033"/>
              <a:gd name="connsiteY1" fmla="*/ 55363 h 2512236"/>
              <a:gd name="connsiteX2" fmla="*/ 1810925 w 1813033"/>
              <a:gd name="connsiteY2" fmla="*/ 831218 h 2512236"/>
              <a:gd name="connsiteX3" fmla="*/ 1367579 w 1813033"/>
              <a:gd name="connsiteY3" fmla="*/ 2105836 h 2512236"/>
              <a:gd name="connsiteX4" fmla="*/ 1467515 w 1813033"/>
              <a:gd name="connsiteY4" fmla="*/ 2304553 h 2512236"/>
              <a:gd name="connsiteX5" fmla="*/ 1616961 w 1813033"/>
              <a:gd name="connsiteY5" fmla="*/ 2512236 h 2512236"/>
              <a:gd name="connsiteX0" fmla="*/ -1 w 1813031"/>
              <a:gd name="connsiteY0" fmla="*/ 99667 h 2621489"/>
              <a:gd name="connsiteX1" fmla="*/ 1155141 w 1813031"/>
              <a:gd name="connsiteY1" fmla="*/ 55363 h 2621489"/>
              <a:gd name="connsiteX2" fmla="*/ 1810923 w 1813031"/>
              <a:gd name="connsiteY2" fmla="*/ 831218 h 2621489"/>
              <a:gd name="connsiteX3" fmla="*/ 1367577 w 1813031"/>
              <a:gd name="connsiteY3" fmla="*/ 2105836 h 2621489"/>
              <a:gd name="connsiteX4" fmla="*/ 1467513 w 1813031"/>
              <a:gd name="connsiteY4" fmla="*/ 2304553 h 2621489"/>
              <a:gd name="connsiteX5" fmla="*/ 1447709 w 1813031"/>
              <a:gd name="connsiteY5" fmla="*/ 2621490 h 2621489"/>
              <a:gd name="connsiteX0" fmla="*/ 1 w 1813104"/>
              <a:gd name="connsiteY0" fmla="*/ 99667 h 2621490"/>
              <a:gd name="connsiteX1" fmla="*/ 1155143 w 1813104"/>
              <a:gd name="connsiteY1" fmla="*/ 55363 h 2621490"/>
              <a:gd name="connsiteX2" fmla="*/ 1810925 w 1813104"/>
              <a:gd name="connsiteY2" fmla="*/ 831218 h 2621490"/>
              <a:gd name="connsiteX3" fmla="*/ 1367579 w 1813104"/>
              <a:gd name="connsiteY3" fmla="*/ 2105836 h 2621490"/>
              <a:gd name="connsiteX4" fmla="*/ 1378864 w 1813104"/>
              <a:gd name="connsiteY4" fmla="*/ 2325658 h 2621490"/>
              <a:gd name="connsiteX5" fmla="*/ 1447711 w 1813104"/>
              <a:gd name="connsiteY5" fmla="*/ 2621490 h 2621490"/>
              <a:gd name="connsiteX0" fmla="*/ -1 w 1813102"/>
              <a:gd name="connsiteY0" fmla="*/ 99667 h 2621490"/>
              <a:gd name="connsiteX1" fmla="*/ 1155141 w 1813102"/>
              <a:gd name="connsiteY1" fmla="*/ 55363 h 2621490"/>
              <a:gd name="connsiteX2" fmla="*/ 1810923 w 1813102"/>
              <a:gd name="connsiteY2" fmla="*/ 831218 h 2621490"/>
              <a:gd name="connsiteX3" fmla="*/ 1367577 w 1813102"/>
              <a:gd name="connsiteY3" fmla="*/ 2105836 h 2621490"/>
              <a:gd name="connsiteX4" fmla="*/ 1378862 w 1813102"/>
              <a:gd name="connsiteY4" fmla="*/ 2325658 h 2621490"/>
              <a:gd name="connsiteX5" fmla="*/ 1447709 w 1813102"/>
              <a:gd name="connsiteY5" fmla="*/ 2621490 h 2621490"/>
              <a:gd name="connsiteX0" fmla="*/ 1 w 1812659"/>
              <a:gd name="connsiteY0" fmla="*/ 33325 h 2555148"/>
              <a:gd name="connsiteX1" fmla="*/ 1179543 w 1812659"/>
              <a:gd name="connsiteY1" fmla="*/ 108718 h 2555148"/>
              <a:gd name="connsiteX2" fmla="*/ 1810925 w 1812659"/>
              <a:gd name="connsiteY2" fmla="*/ 764876 h 2555148"/>
              <a:gd name="connsiteX3" fmla="*/ 1367579 w 1812659"/>
              <a:gd name="connsiteY3" fmla="*/ 2039494 h 2555148"/>
              <a:gd name="connsiteX4" fmla="*/ 1378864 w 1812659"/>
              <a:gd name="connsiteY4" fmla="*/ 2259316 h 2555148"/>
              <a:gd name="connsiteX5" fmla="*/ 1447711 w 1812659"/>
              <a:gd name="connsiteY5" fmla="*/ 2555148 h 2555148"/>
              <a:gd name="connsiteX0" fmla="*/ -1 w 1819298"/>
              <a:gd name="connsiteY0" fmla="*/ 153630 h 2472510"/>
              <a:gd name="connsiteX1" fmla="*/ 1186180 w 1819298"/>
              <a:gd name="connsiteY1" fmla="*/ 26080 h 2472510"/>
              <a:gd name="connsiteX2" fmla="*/ 1817562 w 1819298"/>
              <a:gd name="connsiteY2" fmla="*/ 682238 h 2472510"/>
              <a:gd name="connsiteX3" fmla="*/ 1374216 w 1819298"/>
              <a:gd name="connsiteY3" fmla="*/ 1956856 h 2472510"/>
              <a:gd name="connsiteX4" fmla="*/ 1385501 w 1819298"/>
              <a:gd name="connsiteY4" fmla="*/ 2176678 h 2472510"/>
              <a:gd name="connsiteX5" fmla="*/ 1454348 w 1819298"/>
              <a:gd name="connsiteY5" fmla="*/ 2472510 h 2472510"/>
              <a:gd name="connsiteX0" fmla="*/ 1 w 1825109"/>
              <a:gd name="connsiteY0" fmla="*/ 369049 h 2687929"/>
              <a:gd name="connsiteX1" fmla="*/ 952676 w 1825109"/>
              <a:gd name="connsiteY1" fmla="*/ 12978 h 2687929"/>
              <a:gd name="connsiteX2" fmla="*/ 1817564 w 1825109"/>
              <a:gd name="connsiteY2" fmla="*/ 897657 h 2687929"/>
              <a:gd name="connsiteX3" fmla="*/ 1374218 w 1825109"/>
              <a:gd name="connsiteY3" fmla="*/ 2172275 h 2687929"/>
              <a:gd name="connsiteX4" fmla="*/ 1385503 w 1825109"/>
              <a:gd name="connsiteY4" fmla="*/ 2392097 h 2687929"/>
              <a:gd name="connsiteX5" fmla="*/ 1454350 w 1825109"/>
              <a:gd name="connsiteY5" fmla="*/ 2687929 h 2687929"/>
              <a:gd name="connsiteX0" fmla="*/ 0 w 2034603"/>
              <a:gd name="connsiteY0" fmla="*/ 171040 h 2715882"/>
              <a:gd name="connsiteX1" fmla="*/ 1162168 w 2034603"/>
              <a:gd name="connsiteY1" fmla="*/ 40931 h 2715882"/>
              <a:gd name="connsiteX2" fmla="*/ 2027056 w 2034603"/>
              <a:gd name="connsiteY2" fmla="*/ 925610 h 2715882"/>
              <a:gd name="connsiteX3" fmla="*/ 1583710 w 2034603"/>
              <a:gd name="connsiteY3" fmla="*/ 2200228 h 2715882"/>
              <a:gd name="connsiteX4" fmla="*/ 1594995 w 2034603"/>
              <a:gd name="connsiteY4" fmla="*/ 2420050 h 2715882"/>
              <a:gd name="connsiteX5" fmla="*/ 1663842 w 2034603"/>
              <a:gd name="connsiteY5" fmla="*/ 2715882 h 2715882"/>
              <a:gd name="connsiteX0" fmla="*/ 0 w 2074683"/>
              <a:gd name="connsiteY0" fmla="*/ 529175 h 3074017"/>
              <a:gd name="connsiteX1" fmla="*/ 284539 w 2074683"/>
              <a:gd name="connsiteY1" fmla="*/ 17791 h 3074017"/>
              <a:gd name="connsiteX2" fmla="*/ 2027056 w 2074683"/>
              <a:gd name="connsiteY2" fmla="*/ 1283745 h 3074017"/>
              <a:gd name="connsiteX3" fmla="*/ 1583710 w 2074683"/>
              <a:gd name="connsiteY3" fmla="*/ 2558363 h 3074017"/>
              <a:gd name="connsiteX4" fmla="*/ 1594995 w 2074683"/>
              <a:gd name="connsiteY4" fmla="*/ 2778185 h 3074017"/>
              <a:gd name="connsiteX5" fmla="*/ 1663842 w 2074683"/>
              <a:gd name="connsiteY5" fmla="*/ 3074017 h 3074017"/>
              <a:gd name="connsiteX0" fmla="*/ 0 w 1834318"/>
              <a:gd name="connsiteY0" fmla="*/ 533116 h 3077958"/>
              <a:gd name="connsiteX1" fmla="*/ 284539 w 1834318"/>
              <a:gd name="connsiteY1" fmla="*/ 21732 h 3077958"/>
              <a:gd name="connsiteX2" fmla="*/ 1760434 w 1834318"/>
              <a:gd name="connsiteY2" fmla="*/ 1383823 h 3077958"/>
              <a:gd name="connsiteX3" fmla="*/ 1583710 w 1834318"/>
              <a:gd name="connsiteY3" fmla="*/ 2562304 h 3077958"/>
              <a:gd name="connsiteX4" fmla="*/ 1594995 w 1834318"/>
              <a:gd name="connsiteY4" fmla="*/ 2782126 h 3077958"/>
              <a:gd name="connsiteX5" fmla="*/ 1663842 w 1834318"/>
              <a:gd name="connsiteY5" fmla="*/ 3077958 h 3077958"/>
              <a:gd name="connsiteX0" fmla="*/ 0 w 3805840"/>
              <a:gd name="connsiteY0" fmla="*/ 7291 h 3610353"/>
              <a:gd name="connsiteX1" fmla="*/ 2256062 w 3805840"/>
              <a:gd name="connsiteY1" fmla="*/ 554127 h 3610353"/>
              <a:gd name="connsiteX2" fmla="*/ 3731957 w 3805840"/>
              <a:gd name="connsiteY2" fmla="*/ 1916218 h 3610353"/>
              <a:gd name="connsiteX3" fmla="*/ 3555233 w 3805840"/>
              <a:gd name="connsiteY3" fmla="*/ 3094699 h 3610353"/>
              <a:gd name="connsiteX4" fmla="*/ 3566518 w 3805840"/>
              <a:gd name="connsiteY4" fmla="*/ 3314521 h 3610353"/>
              <a:gd name="connsiteX5" fmla="*/ 3635365 w 3805840"/>
              <a:gd name="connsiteY5" fmla="*/ 3610353 h 3610353"/>
              <a:gd name="connsiteX0" fmla="*/ 0 w 3820072"/>
              <a:gd name="connsiteY0" fmla="*/ 6048 h 3609110"/>
              <a:gd name="connsiteX1" fmla="*/ 2053612 w 3820072"/>
              <a:gd name="connsiteY1" fmla="*/ 623326 h 3609110"/>
              <a:gd name="connsiteX2" fmla="*/ 3731957 w 3820072"/>
              <a:gd name="connsiteY2" fmla="*/ 1914975 h 3609110"/>
              <a:gd name="connsiteX3" fmla="*/ 3555233 w 3820072"/>
              <a:gd name="connsiteY3" fmla="*/ 3093456 h 3609110"/>
              <a:gd name="connsiteX4" fmla="*/ 3566518 w 3820072"/>
              <a:gd name="connsiteY4" fmla="*/ 3313278 h 3609110"/>
              <a:gd name="connsiteX5" fmla="*/ 3635365 w 3820072"/>
              <a:gd name="connsiteY5" fmla="*/ 3609110 h 3609110"/>
              <a:gd name="connsiteX0" fmla="*/ 0 w 3872125"/>
              <a:gd name="connsiteY0" fmla="*/ 35160 h 3192642"/>
              <a:gd name="connsiteX1" fmla="*/ 2105665 w 3872125"/>
              <a:gd name="connsiteY1" fmla="*/ 206858 h 3192642"/>
              <a:gd name="connsiteX2" fmla="*/ 3784010 w 3872125"/>
              <a:gd name="connsiteY2" fmla="*/ 1498507 h 3192642"/>
              <a:gd name="connsiteX3" fmla="*/ 3607286 w 3872125"/>
              <a:gd name="connsiteY3" fmla="*/ 2676988 h 3192642"/>
              <a:gd name="connsiteX4" fmla="*/ 3618571 w 3872125"/>
              <a:gd name="connsiteY4" fmla="*/ 2896810 h 3192642"/>
              <a:gd name="connsiteX5" fmla="*/ 3687418 w 3872125"/>
              <a:gd name="connsiteY5" fmla="*/ 3192642 h 3192642"/>
              <a:gd name="connsiteX0" fmla="*/ 0 w 3882222"/>
              <a:gd name="connsiteY0" fmla="*/ 31243 h 3188725"/>
              <a:gd name="connsiteX1" fmla="*/ 1963271 w 3882222"/>
              <a:gd name="connsiteY1" fmla="*/ 217481 h 3188725"/>
              <a:gd name="connsiteX2" fmla="*/ 3784010 w 3882222"/>
              <a:gd name="connsiteY2" fmla="*/ 1494590 h 3188725"/>
              <a:gd name="connsiteX3" fmla="*/ 3607286 w 3882222"/>
              <a:gd name="connsiteY3" fmla="*/ 2673071 h 3188725"/>
              <a:gd name="connsiteX4" fmla="*/ 3618571 w 3882222"/>
              <a:gd name="connsiteY4" fmla="*/ 2892893 h 3188725"/>
              <a:gd name="connsiteX5" fmla="*/ 3687418 w 3882222"/>
              <a:gd name="connsiteY5" fmla="*/ 3188725 h 3188725"/>
              <a:gd name="connsiteX0" fmla="*/ 0 w 3802325"/>
              <a:gd name="connsiteY0" fmla="*/ 32315 h 3189797"/>
              <a:gd name="connsiteX1" fmla="*/ 1963271 w 3802325"/>
              <a:gd name="connsiteY1" fmla="*/ 218553 h 3189797"/>
              <a:gd name="connsiteX2" fmla="*/ 3684238 w 3802325"/>
              <a:gd name="connsiteY2" fmla="*/ 1524992 h 3189797"/>
              <a:gd name="connsiteX3" fmla="*/ 3607286 w 3802325"/>
              <a:gd name="connsiteY3" fmla="*/ 2674143 h 3189797"/>
              <a:gd name="connsiteX4" fmla="*/ 3618571 w 3802325"/>
              <a:gd name="connsiteY4" fmla="*/ 2893965 h 3189797"/>
              <a:gd name="connsiteX5" fmla="*/ 3687418 w 3802325"/>
              <a:gd name="connsiteY5" fmla="*/ 3189797 h 318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2325" h="3189797">
                <a:moveTo>
                  <a:pt x="0" y="32315"/>
                </a:moveTo>
                <a:cubicBezTo>
                  <a:pt x="572654" y="-24643"/>
                  <a:pt x="1349231" y="-30226"/>
                  <a:pt x="1963271" y="218553"/>
                </a:cubicBezTo>
                <a:cubicBezTo>
                  <a:pt x="2577311" y="467332"/>
                  <a:pt x="3410236" y="1115727"/>
                  <a:pt x="3684238" y="1524992"/>
                </a:cubicBezTo>
                <a:cubicBezTo>
                  <a:pt x="3958240" y="1934257"/>
                  <a:pt x="3679296" y="2425070"/>
                  <a:pt x="3607286" y="2674143"/>
                </a:cubicBezTo>
                <a:lnTo>
                  <a:pt x="3618571" y="2893965"/>
                </a:lnTo>
                <a:cubicBezTo>
                  <a:pt x="3660135" y="2961698"/>
                  <a:pt x="3652355" y="3161738"/>
                  <a:pt x="3687418" y="3189797"/>
                </a:cubicBezTo>
              </a:path>
            </a:pathLst>
          </a:cu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0" name="99 Conector recto"/>
          <p:cNvCxnSpPr/>
          <p:nvPr/>
        </p:nvCxnSpPr>
        <p:spPr>
          <a:xfrm>
            <a:off x="7234580" y="2049757"/>
            <a:ext cx="689768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CuadroTexto"/>
          <p:cNvSpPr txBox="1"/>
          <p:nvPr/>
        </p:nvSpPr>
        <p:spPr>
          <a:xfrm>
            <a:off x="3220149" y="1232471"/>
            <a:ext cx="36004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95000"/>
                  </a:schemeClr>
                </a:solidFill>
              </a:rPr>
              <a:t>M</a:t>
            </a:r>
          </a:p>
        </p:txBody>
      </p:sp>
      <p:sp>
        <p:nvSpPr>
          <p:cNvPr id="105" name="104 CuadroTexto"/>
          <p:cNvSpPr txBox="1"/>
          <p:nvPr/>
        </p:nvSpPr>
        <p:spPr>
          <a:xfrm>
            <a:off x="5752320" y="1369675"/>
            <a:ext cx="3600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95000"/>
                  </a:schemeClr>
                </a:solidFill>
              </a:rPr>
              <a:t>G</a:t>
            </a:r>
          </a:p>
        </p:txBody>
      </p:sp>
      <p:cxnSp>
        <p:nvCxnSpPr>
          <p:cNvPr id="106" name="105 Conector recto de flecha"/>
          <p:cNvCxnSpPr/>
          <p:nvPr/>
        </p:nvCxnSpPr>
        <p:spPr>
          <a:xfrm flipV="1">
            <a:off x="395536" y="2573627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/>
          <p:nvPr/>
        </p:nvCxnSpPr>
        <p:spPr>
          <a:xfrm>
            <a:off x="899592" y="2652909"/>
            <a:ext cx="0" cy="93610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109 Rectángulo"/>
          <p:cNvSpPr/>
          <p:nvPr/>
        </p:nvSpPr>
        <p:spPr>
          <a:xfrm>
            <a:off x="1187624" y="469983"/>
            <a:ext cx="1419593" cy="1635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110 Rectángulo"/>
          <p:cNvSpPr/>
          <p:nvPr/>
        </p:nvSpPr>
        <p:spPr>
          <a:xfrm>
            <a:off x="2051720" y="335725"/>
            <a:ext cx="40606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SIGNOS</a:t>
            </a:r>
          </a:p>
        </p:txBody>
      </p:sp>
      <p:sp>
        <p:nvSpPr>
          <p:cNvPr id="112" name="111 Rectángulo"/>
          <p:cNvSpPr/>
          <p:nvPr/>
        </p:nvSpPr>
        <p:spPr>
          <a:xfrm>
            <a:off x="6084168" y="469983"/>
            <a:ext cx="792088" cy="1635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3" name="112 CuadroTexto"/>
          <p:cNvSpPr txBox="1"/>
          <p:nvPr/>
        </p:nvSpPr>
        <p:spPr>
          <a:xfrm>
            <a:off x="35496" y="3589013"/>
            <a:ext cx="792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1er ENTRADA PATOGENO</a:t>
            </a:r>
          </a:p>
        </p:txBody>
      </p:sp>
      <p:sp>
        <p:nvSpPr>
          <p:cNvPr id="115" name="114 Abrir corchete"/>
          <p:cNvSpPr/>
          <p:nvPr/>
        </p:nvSpPr>
        <p:spPr>
          <a:xfrm rot="5400000">
            <a:off x="922544" y="1613048"/>
            <a:ext cx="78481" cy="1060491"/>
          </a:xfrm>
          <a:prstGeom prst="leftBracke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6" name="115 CuadroTexto"/>
          <p:cNvSpPr txBox="1"/>
          <p:nvPr/>
        </p:nvSpPr>
        <p:spPr>
          <a:xfrm>
            <a:off x="575556" y="177133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/>
              <a:t>Latencia</a:t>
            </a:r>
          </a:p>
        </p:txBody>
      </p:sp>
      <p:pic>
        <p:nvPicPr>
          <p:cNvPr id="117" name="Picture 2" descr="http://lh3.ggpht.com/_tqRZyAeItbo/S6OPUGgPEuI/AAAAAAAAI5M/AT73aaQSXes/jeri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883">
            <a:off x="2289753" y="3666197"/>
            <a:ext cx="391288" cy="5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117 Conector recto de flecha"/>
          <p:cNvCxnSpPr/>
          <p:nvPr/>
        </p:nvCxnSpPr>
        <p:spPr>
          <a:xfrm>
            <a:off x="2487026" y="2652909"/>
            <a:ext cx="0" cy="93610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2" descr="http://lh3.ggpht.com/_tqRZyAeItbo/S6OPUGgPEuI/AAAAAAAAI5M/AT73aaQSXes/jeri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883">
            <a:off x="3510631" y="3666197"/>
            <a:ext cx="391288" cy="5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0" name="119 Conector recto de flecha"/>
          <p:cNvCxnSpPr/>
          <p:nvPr/>
        </p:nvCxnSpPr>
        <p:spPr>
          <a:xfrm>
            <a:off x="3704646" y="2652909"/>
            <a:ext cx="0" cy="93610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2" descr="http://lh3.ggpht.com/_tqRZyAeItbo/S6OPUGgPEuI/AAAAAAAAI5M/AT73aaQSXes/jeri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883">
            <a:off x="4305977" y="3666197"/>
            <a:ext cx="391288" cy="5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4" name="123 Conector recto de flecha"/>
          <p:cNvCxnSpPr/>
          <p:nvPr/>
        </p:nvCxnSpPr>
        <p:spPr>
          <a:xfrm>
            <a:off x="6224926" y="2636912"/>
            <a:ext cx="0" cy="9361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 descr="http://lh3.ggpht.com/_tqRZyAeItbo/S6OPUGgPEuI/AAAAAAAAI5M/AT73aaQSXes/jeri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883">
            <a:off x="6030911" y="3641864"/>
            <a:ext cx="391288" cy="5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125 CuadroTexto"/>
          <p:cNvSpPr txBox="1"/>
          <p:nvPr/>
        </p:nvSpPr>
        <p:spPr>
          <a:xfrm>
            <a:off x="98464" y="4252446"/>
            <a:ext cx="800192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M</a:t>
            </a:r>
          </a:p>
        </p:txBody>
      </p:sp>
      <p:sp>
        <p:nvSpPr>
          <p:cNvPr id="127" name="126 Elipse"/>
          <p:cNvSpPr/>
          <p:nvPr/>
        </p:nvSpPr>
        <p:spPr>
          <a:xfrm>
            <a:off x="683568" y="4313421"/>
            <a:ext cx="288032" cy="24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28" name="127 Elipse"/>
          <p:cNvSpPr/>
          <p:nvPr/>
        </p:nvSpPr>
        <p:spPr>
          <a:xfrm>
            <a:off x="679029" y="4776827"/>
            <a:ext cx="288032" cy="24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29" name="128 Elipse"/>
          <p:cNvSpPr/>
          <p:nvPr/>
        </p:nvSpPr>
        <p:spPr>
          <a:xfrm>
            <a:off x="2343010" y="4776827"/>
            <a:ext cx="288032" cy="24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30" name="129 Elipse"/>
          <p:cNvSpPr/>
          <p:nvPr/>
        </p:nvSpPr>
        <p:spPr>
          <a:xfrm>
            <a:off x="4362492" y="4776827"/>
            <a:ext cx="288032" cy="24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1" name="130 Elipse"/>
          <p:cNvSpPr/>
          <p:nvPr/>
        </p:nvSpPr>
        <p:spPr>
          <a:xfrm>
            <a:off x="4355976" y="4313421"/>
            <a:ext cx="288032" cy="24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2" name="131 Elipse"/>
          <p:cNvSpPr/>
          <p:nvPr/>
        </p:nvSpPr>
        <p:spPr>
          <a:xfrm>
            <a:off x="3534351" y="4776827"/>
            <a:ext cx="288032" cy="24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3" name="132 Elipse"/>
          <p:cNvSpPr/>
          <p:nvPr/>
        </p:nvSpPr>
        <p:spPr>
          <a:xfrm>
            <a:off x="3560630" y="4313421"/>
            <a:ext cx="288032" cy="24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4" name="133 Elipse"/>
          <p:cNvSpPr/>
          <p:nvPr/>
        </p:nvSpPr>
        <p:spPr>
          <a:xfrm>
            <a:off x="2366205" y="4279994"/>
            <a:ext cx="288032" cy="24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5" name="134 CuadroTexto"/>
          <p:cNvSpPr txBox="1"/>
          <p:nvPr/>
        </p:nvSpPr>
        <p:spPr>
          <a:xfrm>
            <a:off x="1041979" y="5655920"/>
            <a:ext cx="93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Hay signos</a:t>
            </a:r>
          </a:p>
          <a:p>
            <a:pPr algn="ctr"/>
            <a:r>
              <a:rPr lang="es-ES" sz="1000" b="1" dirty="0"/>
              <a:t>CONFIRMAR</a:t>
            </a:r>
          </a:p>
        </p:txBody>
      </p:sp>
      <p:cxnSp>
        <p:nvCxnSpPr>
          <p:cNvPr id="136" name="135 Conector recto de flecha"/>
          <p:cNvCxnSpPr/>
          <p:nvPr/>
        </p:nvCxnSpPr>
        <p:spPr>
          <a:xfrm>
            <a:off x="844824" y="5085184"/>
            <a:ext cx="456088" cy="57073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 de flecha"/>
          <p:cNvCxnSpPr/>
          <p:nvPr/>
        </p:nvCxnSpPr>
        <p:spPr>
          <a:xfrm flipH="1">
            <a:off x="1835696" y="5085184"/>
            <a:ext cx="592848" cy="51477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137 CuadroTexto"/>
          <p:cNvSpPr txBox="1"/>
          <p:nvPr/>
        </p:nvSpPr>
        <p:spPr>
          <a:xfrm>
            <a:off x="2752911" y="5582424"/>
            <a:ext cx="1294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Hay signos</a:t>
            </a:r>
          </a:p>
          <a:p>
            <a:pPr algn="ctr"/>
            <a:r>
              <a:rPr lang="es-ES" sz="1000" b="1" dirty="0"/>
              <a:t>Titulo alto</a:t>
            </a:r>
          </a:p>
          <a:p>
            <a:pPr algn="ctr"/>
            <a:r>
              <a:rPr lang="es-ES" sz="1000" b="1" dirty="0"/>
              <a:t>Valores de corte no establecidos</a:t>
            </a:r>
          </a:p>
          <a:p>
            <a:pPr algn="ctr"/>
            <a:r>
              <a:rPr lang="es-ES" sz="1000" b="1" dirty="0"/>
              <a:t>CONFIRMAR</a:t>
            </a:r>
          </a:p>
        </p:txBody>
      </p:sp>
      <p:cxnSp>
        <p:nvCxnSpPr>
          <p:cNvPr id="139" name="138 Conector recto de flecha"/>
          <p:cNvCxnSpPr/>
          <p:nvPr/>
        </p:nvCxnSpPr>
        <p:spPr>
          <a:xfrm flipH="1">
            <a:off x="3419872" y="5123510"/>
            <a:ext cx="282624" cy="53241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145 CuadroTexto"/>
          <p:cNvSpPr txBox="1"/>
          <p:nvPr/>
        </p:nvSpPr>
        <p:spPr>
          <a:xfrm>
            <a:off x="2267744" y="6525344"/>
            <a:ext cx="93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15-21 días</a:t>
            </a:r>
          </a:p>
        </p:txBody>
      </p:sp>
      <p:cxnSp>
        <p:nvCxnSpPr>
          <p:cNvPr id="1024" name="1023 Conector recto"/>
          <p:cNvCxnSpPr/>
          <p:nvPr/>
        </p:nvCxnSpPr>
        <p:spPr>
          <a:xfrm>
            <a:off x="1492031" y="6165304"/>
            <a:ext cx="426" cy="36004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1026 Conector recto"/>
          <p:cNvCxnSpPr/>
          <p:nvPr/>
        </p:nvCxnSpPr>
        <p:spPr>
          <a:xfrm>
            <a:off x="1492457" y="6525344"/>
            <a:ext cx="2775859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1029 Conector recto de flecha"/>
          <p:cNvCxnSpPr/>
          <p:nvPr/>
        </p:nvCxnSpPr>
        <p:spPr>
          <a:xfrm flipV="1">
            <a:off x="4268316" y="5398532"/>
            <a:ext cx="238193" cy="112681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150 Elipse"/>
          <p:cNvSpPr/>
          <p:nvPr/>
        </p:nvSpPr>
        <p:spPr>
          <a:xfrm>
            <a:off x="6087426" y="4756502"/>
            <a:ext cx="288032" cy="24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52" name="151 Elipse"/>
          <p:cNvSpPr/>
          <p:nvPr/>
        </p:nvSpPr>
        <p:spPr>
          <a:xfrm>
            <a:off x="6080910" y="4293096"/>
            <a:ext cx="288032" cy="247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chemeClr val="tx1"/>
                </a:solidFill>
              </a:rPr>
              <a:t>+-</a:t>
            </a:r>
          </a:p>
        </p:txBody>
      </p:sp>
      <p:cxnSp>
        <p:nvCxnSpPr>
          <p:cNvPr id="164" name="163 Conector recto de flecha"/>
          <p:cNvCxnSpPr/>
          <p:nvPr/>
        </p:nvCxnSpPr>
        <p:spPr>
          <a:xfrm>
            <a:off x="4530659" y="2645317"/>
            <a:ext cx="0" cy="9361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1045 Conector recto de flecha"/>
          <p:cNvCxnSpPr/>
          <p:nvPr/>
        </p:nvCxnSpPr>
        <p:spPr>
          <a:xfrm flipV="1">
            <a:off x="4268316" y="5229200"/>
            <a:ext cx="1844044" cy="129614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60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496" y="65529"/>
            <a:ext cx="489654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600" b="1" u="sng" dirty="0"/>
              <a:t>Resultado NEGATIVO</a:t>
            </a:r>
          </a:p>
          <a:p>
            <a:r>
              <a:rPr lang="es-ES" sz="1600" dirty="0"/>
              <a:t>a).- Ausencia de contacto con el agente investigado</a:t>
            </a:r>
          </a:p>
          <a:p>
            <a:r>
              <a:rPr lang="es-ES" sz="1600" dirty="0"/>
              <a:t>b).- Animal en período de incubación de la enfermedad</a:t>
            </a:r>
          </a:p>
          <a:p>
            <a:r>
              <a:rPr lang="es-ES" sz="1600" dirty="0"/>
              <a:t>c).- Vacunación realizada recientemente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82952" y="65529"/>
            <a:ext cx="4572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ES" sz="1600" b="1" u="sng" dirty="0"/>
              <a:t>Resultado POSITIVO</a:t>
            </a:r>
          </a:p>
          <a:p>
            <a:r>
              <a:rPr lang="es-ES" sz="1600" dirty="0"/>
              <a:t>a).- Hubo contacto con el agente investigado, haya o no expresión clínica de la enfermedad</a:t>
            </a:r>
          </a:p>
          <a:p>
            <a:r>
              <a:rPr lang="es-ES" sz="1600" dirty="0"/>
              <a:t>b).- Animal vacunado contra el agente investigado</a:t>
            </a:r>
          </a:p>
          <a:p>
            <a:r>
              <a:rPr lang="es-ES" sz="1600" dirty="0"/>
              <a:t>c).- Presencia de anticuerpos </a:t>
            </a:r>
            <a:r>
              <a:rPr lang="es-ES" sz="1600" dirty="0" err="1"/>
              <a:t>calostrales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110952" y="1973158"/>
            <a:ext cx="45720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ES" sz="1600" b="1" dirty="0"/>
              <a:t>MUESTRAS PAREADAS</a:t>
            </a:r>
          </a:p>
          <a:p>
            <a:r>
              <a:rPr lang="es-ES" sz="1600" b="1" dirty="0"/>
              <a:t>1º muestra NEGATIVA / 2º muestra POSITIVA</a:t>
            </a:r>
          </a:p>
          <a:p>
            <a:r>
              <a:rPr lang="es-ES" sz="1600" b="1" dirty="0"/>
              <a:t>Seroconversión</a:t>
            </a:r>
          </a:p>
          <a:p>
            <a:r>
              <a:rPr lang="es-ES" sz="1600" dirty="0"/>
              <a:t>a).- Vacunación entre 1º y 2º muestreo</a:t>
            </a:r>
          </a:p>
          <a:p>
            <a:r>
              <a:rPr lang="es-ES" sz="1600" dirty="0"/>
              <a:t>b).- Infección entre 1º y 2º muestreo</a:t>
            </a:r>
          </a:p>
          <a:p>
            <a:r>
              <a:rPr lang="es-ES" sz="1600" dirty="0"/>
              <a:t>c).- Animal incubando en el 1º muestreo con enfermedad en posterior evolución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0952" y="3789040"/>
            <a:ext cx="45720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ES" sz="1600" b="1" dirty="0"/>
              <a:t>1º muestra NEGATIVA / 2º muestra NEGATIVA</a:t>
            </a:r>
          </a:p>
          <a:p>
            <a:r>
              <a:rPr lang="es-ES" sz="1600" dirty="0"/>
              <a:t>El agente investigado no es la causa del problema</a:t>
            </a:r>
          </a:p>
          <a:p>
            <a:r>
              <a:rPr lang="es-ES" sz="1600" dirty="0"/>
              <a:t>Ausencia de contacto con el agente investigado</a:t>
            </a:r>
          </a:p>
          <a:p>
            <a:endParaRPr lang="es-ES" sz="1600" dirty="0"/>
          </a:p>
          <a:p>
            <a:r>
              <a:rPr lang="es-ES" sz="1600" b="1" dirty="0"/>
              <a:t>1º muestra POSITIVA / 2º muestra NEGATIVA</a:t>
            </a:r>
          </a:p>
          <a:p>
            <a:r>
              <a:rPr lang="es-ES" sz="1600" dirty="0"/>
              <a:t>Fin de la infección</a:t>
            </a:r>
          </a:p>
          <a:p>
            <a:r>
              <a:rPr lang="es-ES" sz="1600" dirty="0"/>
              <a:t>Desaparición de anticuerpos vacunales</a:t>
            </a:r>
          </a:p>
          <a:p>
            <a:r>
              <a:rPr lang="es-ES" sz="1600" dirty="0"/>
              <a:t>Desaparición de anticuerpos </a:t>
            </a:r>
            <a:r>
              <a:rPr lang="es-ES" sz="1600" dirty="0" err="1"/>
              <a:t>calostrales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4682952" y="3940601"/>
            <a:ext cx="4065512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1600" b="1" dirty="0"/>
              <a:t>1º muestra POSITIVA / 2º muestra POSITIVA</a:t>
            </a:r>
          </a:p>
          <a:p>
            <a:r>
              <a:rPr lang="es-ES" sz="1600" b="1" dirty="0"/>
              <a:t>1º MUESTRA MAYOR QUE LA 2º (1/400  1/25)</a:t>
            </a:r>
          </a:p>
          <a:p>
            <a:r>
              <a:rPr lang="es-ES" sz="1600" dirty="0"/>
              <a:t>Caída de anticuerpos </a:t>
            </a:r>
            <a:r>
              <a:rPr lang="es-ES" sz="1600" dirty="0" err="1"/>
              <a:t>calostrales</a:t>
            </a:r>
            <a:endParaRPr lang="es-ES" sz="1600" dirty="0"/>
          </a:p>
          <a:p>
            <a:r>
              <a:rPr lang="es-ES" sz="1600" dirty="0"/>
              <a:t>Caída de anticuerpos vacunales</a:t>
            </a:r>
          </a:p>
          <a:p>
            <a:r>
              <a:rPr lang="es-ES" sz="1600" dirty="0"/>
              <a:t>Animal </a:t>
            </a:r>
            <a:r>
              <a:rPr lang="es-ES" sz="1600" dirty="0" err="1"/>
              <a:t>convalesciente</a:t>
            </a:r>
            <a:endParaRPr lang="es-ES" sz="1600" dirty="0"/>
          </a:p>
          <a:p>
            <a:r>
              <a:rPr lang="es-ES" sz="1600" b="1" dirty="0"/>
              <a:t>1º MUESTRA MENOR QUE LA 2º (1/25  1/400)</a:t>
            </a:r>
          </a:p>
          <a:p>
            <a:r>
              <a:rPr lang="es-ES" sz="1600" dirty="0"/>
              <a:t>Afección clínica o subclínica en evolución</a:t>
            </a:r>
          </a:p>
          <a:p>
            <a:r>
              <a:rPr lang="es-ES" sz="1600" dirty="0"/>
              <a:t>Incremento de anticuerpos vacunales</a:t>
            </a:r>
          </a:p>
          <a:p>
            <a:r>
              <a:rPr lang="es-ES" sz="1600" b="1" dirty="0"/>
              <a:t>1º MUESTRA IGUAL A LA 2º  (1/25    1/25)</a:t>
            </a:r>
          </a:p>
          <a:p>
            <a:r>
              <a:rPr lang="es-ES" sz="1600" dirty="0"/>
              <a:t>Infección estabilizada</a:t>
            </a:r>
          </a:p>
          <a:p>
            <a:r>
              <a:rPr lang="es-ES" sz="1600" dirty="0"/>
              <a:t>Anticuerpos vacunales estabilizados</a:t>
            </a:r>
          </a:p>
        </p:txBody>
      </p:sp>
      <p:pic>
        <p:nvPicPr>
          <p:cNvPr id="1026" name="Picture 2" descr="http://patoral.umayor.cl/inmunodef/ap_inmuno/Imag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36567"/>
            <a:ext cx="3238153" cy="21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332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375</Words>
  <Application>Microsoft Office PowerPoint</Application>
  <PresentationFormat>Presentación en pantalla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Dinámica de la infección aguda típica que es resuelta por una respuesta inmune adaptativa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</dc:creator>
  <cp:lastModifiedBy>eduardo mortola</cp:lastModifiedBy>
  <cp:revision>37</cp:revision>
  <cp:lastPrinted>2011-09-26T01:26:18Z</cp:lastPrinted>
  <dcterms:created xsi:type="dcterms:W3CDTF">2011-09-25T19:16:41Z</dcterms:created>
  <dcterms:modified xsi:type="dcterms:W3CDTF">2019-05-29T16:11:18Z</dcterms:modified>
</cp:coreProperties>
</file>